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4" r:id="rId3"/>
  </p:sldMasterIdLst>
  <p:notesMasterIdLst>
    <p:notesMasterId r:id="rId37"/>
  </p:notesMasterIdLst>
  <p:sldIdLst>
    <p:sldId id="311" r:id="rId4"/>
    <p:sldId id="348" r:id="rId5"/>
    <p:sldId id="369" r:id="rId6"/>
    <p:sldId id="352" r:id="rId7"/>
    <p:sldId id="373" r:id="rId8"/>
    <p:sldId id="313" r:id="rId9"/>
    <p:sldId id="365" r:id="rId10"/>
    <p:sldId id="374" r:id="rId11"/>
    <p:sldId id="332" r:id="rId12"/>
    <p:sldId id="386" r:id="rId13"/>
    <p:sldId id="387" r:id="rId14"/>
    <p:sldId id="433" r:id="rId15"/>
    <p:sldId id="303" r:id="rId16"/>
    <p:sldId id="307" r:id="rId17"/>
    <p:sldId id="383" r:id="rId18"/>
    <p:sldId id="399" r:id="rId19"/>
    <p:sldId id="391" r:id="rId20"/>
    <p:sldId id="361" r:id="rId21"/>
    <p:sldId id="413" r:id="rId22"/>
    <p:sldId id="436" r:id="rId23"/>
    <p:sldId id="437" r:id="rId24"/>
    <p:sldId id="317" r:id="rId25"/>
    <p:sldId id="419" r:id="rId26"/>
    <p:sldId id="423" r:id="rId27"/>
    <p:sldId id="377" r:id="rId28"/>
    <p:sldId id="444" r:id="rId29"/>
    <p:sldId id="380" r:id="rId30"/>
    <p:sldId id="445" r:id="rId31"/>
    <p:sldId id="381" r:id="rId32"/>
    <p:sldId id="404" r:id="rId33"/>
    <p:sldId id="329" r:id="rId34"/>
    <p:sldId id="431" r:id="rId35"/>
    <p:sldId id="442" r:id="rId36"/>
  </p:sldIdLst>
  <p:sldSz cx="10080625" cy="7559675"/>
  <p:notesSz cx="67849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5" userDrawn="1">
          <p15:clr>
            <a:srgbClr val="A4A3A4"/>
          </p15:clr>
        </p15:guide>
        <p15:guide id="2" pos="19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1495" autoAdjust="0"/>
  </p:normalViewPr>
  <p:slideViewPr>
    <p:cSldViewPr>
      <p:cViewPr varScale="1">
        <p:scale>
          <a:sx n="57" d="100"/>
          <a:sy n="57" d="100"/>
        </p:scale>
        <p:origin x="1360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5"/>
        <p:guide pos="19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o Mikheim" userId="01e45f08-3af2-4df5-8978-3aabd18e405c" providerId="ADAL" clId="{380987AA-FBA2-449F-A690-63D0D8070AB4}"/>
    <pc:docChg chg="undo custSel addSld delSld modSld sldOrd">
      <pc:chgData name="Vaido Mikheim" userId="01e45f08-3af2-4df5-8978-3aabd18e405c" providerId="ADAL" clId="{380987AA-FBA2-449F-A690-63D0D8070AB4}" dt="2023-10-27T15:19:56.681" v="76"/>
      <pc:docMkLst>
        <pc:docMk/>
      </pc:docMkLst>
      <pc:sldChg chg="del">
        <pc:chgData name="Vaido Mikheim" userId="01e45f08-3af2-4df5-8978-3aabd18e405c" providerId="ADAL" clId="{380987AA-FBA2-449F-A690-63D0D8070AB4}" dt="2023-10-27T14:41:45.698" v="2" actId="47"/>
        <pc:sldMkLst>
          <pc:docMk/>
          <pc:sldMk cId="1812936253" sldId="299"/>
        </pc:sldMkLst>
      </pc:sldChg>
      <pc:sldChg chg="del">
        <pc:chgData name="Vaido Mikheim" userId="01e45f08-3af2-4df5-8978-3aabd18e405c" providerId="ADAL" clId="{380987AA-FBA2-449F-A690-63D0D8070AB4}" dt="2023-10-27T14:44:59.839" v="21" actId="47"/>
        <pc:sldMkLst>
          <pc:docMk/>
          <pc:sldMk cId="0" sldId="300"/>
        </pc:sldMkLst>
      </pc:sldChg>
      <pc:sldChg chg="ord">
        <pc:chgData name="Vaido Mikheim" userId="01e45f08-3af2-4df5-8978-3aabd18e405c" providerId="ADAL" clId="{380987AA-FBA2-449F-A690-63D0D8070AB4}" dt="2023-10-27T15:19:45.433" v="74"/>
        <pc:sldMkLst>
          <pc:docMk/>
          <pc:sldMk cId="1139250619" sldId="317"/>
        </pc:sldMkLst>
      </pc:sldChg>
      <pc:sldChg chg="del">
        <pc:chgData name="Vaido Mikheim" userId="01e45f08-3af2-4df5-8978-3aabd18e405c" providerId="ADAL" clId="{380987AA-FBA2-449F-A690-63D0D8070AB4}" dt="2023-10-27T14:47:21.682" v="30" actId="47"/>
        <pc:sldMkLst>
          <pc:docMk/>
          <pc:sldMk cId="3020015489" sldId="321"/>
        </pc:sldMkLst>
      </pc:sldChg>
      <pc:sldChg chg="del">
        <pc:chgData name="Vaido Mikheim" userId="01e45f08-3af2-4df5-8978-3aabd18e405c" providerId="ADAL" clId="{380987AA-FBA2-449F-A690-63D0D8070AB4}" dt="2023-10-27T14:43:16.170" v="6" actId="47"/>
        <pc:sldMkLst>
          <pc:docMk/>
          <pc:sldMk cId="1623629740" sldId="324"/>
        </pc:sldMkLst>
      </pc:sldChg>
      <pc:sldChg chg="del">
        <pc:chgData name="Vaido Mikheim" userId="01e45f08-3af2-4df5-8978-3aabd18e405c" providerId="ADAL" clId="{380987AA-FBA2-449F-A690-63D0D8070AB4}" dt="2023-10-27T14:47:22.977" v="32" actId="47"/>
        <pc:sldMkLst>
          <pc:docMk/>
          <pc:sldMk cId="1529100614" sldId="326"/>
        </pc:sldMkLst>
      </pc:sldChg>
      <pc:sldChg chg="del">
        <pc:chgData name="Vaido Mikheim" userId="01e45f08-3af2-4df5-8978-3aabd18e405c" providerId="ADAL" clId="{380987AA-FBA2-449F-A690-63D0D8070AB4}" dt="2023-10-27T14:48:05.351" v="42" actId="47"/>
        <pc:sldMkLst>
          <pc:docMk/>
          <pc:sldMk cId="2509723521" sldId="330"/>
        </pc:sldMkLst>
      </pc:sldChg>
      <pc:sldChg chg="ord">
        <pc:chgData name="Vaido Mikheim" userId="01e45f08-3af2-4df5-8978-3aabd18e405c" providerId="ADAL" clId="{380987AA-FBA2-449F-A690-63D0D8070AB4}" dt="2023-10-27T15:18:08.034" v="65"/>
        <pc:sldMkLst>
          <pc:docMk/>
          <pc:sldMk cId="717171407" sldId="332"/>
        </pc:sldMkLst>
      </pc:sldChg>
      <pc:sldChg chg="del">
        <pc:chgData name="Vaido Mikheim" userId="01e45f08-3af2-4df5-8978-3aabd18e405c" providerId="ADAL" clId="{380987AA-FBA2-449F-A690-63D0D8070AB4}" dt="2023-10-27T14:47:26.676" v="37" actId="47"/>
        <pc:sldMkLst>
          <pc:docMk/>
          <pc:sldMk cId="2571413613" sldId="335"/>
        </pc:sldMkLst>
      </pc:sldChg>
      <pc:sldChg chg="del">
        <pc:chgData name="Vaido Mikheim" userId="01e45f08-3af2-4df5-8978-3aabd18e405c" providerId="ADAL" clId="{380987AA-FBA2-449F-A690-63D0D8070AB4}" dt="2023-10-27T14:47:27.718" v="38" actId="47"/>
        <pc:sldMkLst>
          <pc:docMk/>
          <pc:sldMk cId="2867798229" sldId="336"/>
        </pc:sldMkLst>
      </pc:sldChg>
      <pc:sldChg chg="del">
        <pc:chgData name="Vaido Mikheim" userId="01e45f08-3af2-4df5-8978-3aabd18e405c" providerId="ADAL" clId="{380987AA-FBA2-449F-A690-63D0D8070AB4}" dt="2023-10-27T14:47:28.300" v="39" actId="47"/>
        <pc:sldMkLst>
          <pc:docMk/>
          <pc:sldMk cId="86501856" sldId="337"/>
        </pc:sldMkLst>
      </pc:sldChg>
      <pc:sldChg chg="del">
        <pc:chgData name="Vaido Mikheim" userId="01e45f08-3af2-4df5-8978-3aabd18e405c" providerId="ADAL" clId="{380987AA-FBA2-449F-A690-63D0D8070AB4}" dt="2023-10-27T14:47:24.653" v="34" actId="47"/>
        <pc:sldMkLst>
          <pc:docMk/>
          <pc:sldMk cId="4104672069" sldId="344"/>
        </pc:sldMkLst>
      </pc:sldChg>
      <pc:sldChg chg="del">
        <pc:chgData name="Vaido Mikheim" userId="01e45f08-3af2-4df5-8978-3aabd18e405c" providerId="ADAL" clId="{380987AA-FBA2-449F-A690-63D0D8070AB4}" dt="2023-10-27T14:47:52.332" v="41" actId="47"/>
        <pc:sldMkLst>
          <pc:docMk/>
          <pc:sldMk cId="514936615" sldId="353"/>
        </pc:sldMkLst>
      </pc:sldChg>
      <pc:sldChg chg="del">
        <pc:chgData name="Vaido Mikheim" userId="01e45f08-3af2-4df5-8978-3aabd18e405c" providerId="ADAL" clId="{380987AA-FBA2-449F-A690-63D0D8070AB4}" dt="2023-10-27T14:51:08.215" v="47" actId="47"/>
        <pc:sldMkLst>
          <pc:docMk/>
          <pc:sldMk cId="174558630" sldId="355"/>
        </pc:sldMkLst>
      </pc:sldChg>
      <pc:sldChg chg="del">
        <pc:chgData name="Vaido Mikheim" userId="01e45f08-3af2-4df5-8978-3aabd18e405c" providerId="ADAL" clId="{380987AA-FBA2-449F-A690-63D0D8070AB4}" dt="2023-10-27T15:16:56.074" v="58" actId="47"/>
        <pc:sldMkLst>
          <pc:docMk/>
          <pc:sldMk cId="1276033910" sldId="357"/>
        </pc:sldMkLst>
      </pc:sldChg>
      <pc:sldChg chg="add del">
        <pc:chgData name="Vaido Mikheim" userId="01e45f08-3af2-4df5-8978-3aabd18e405c" providerId="ADAL" clId="{380987AA-FBA2-449F-A690-63D0D8070AB4}" dt="2023-10-27T14:50:33.785" v="46" actId="47"/>
        <pc:sldMkLst>
          <pc:docMk/>
          <pc:sldMk cId="3996747258" sldId="359"/>
        </pc:sldMkLst>
      </pc:sldChg>
      <pc:sldChg chg="ord">
        <pc:chgData name="Vaido Mikheim" userId="01e45f08-3af2-4df5-8978-3aabd18e405c" providerId="ADAL" clId="{380987AA-FBA2-449F-A690-63D0D8070AB4}" dt="2023-10-27T15:19:15.790" v="70"/>
        <pc:sldMkLst>
          <pc:docMk/>
          <pc:sldMk cId="2449077631" sldId="361"/>
        </pc:sldMkLst>
      </pc:sldChg>
      <pc:sldChg chg="del">
        <pc:chgData name="Vaido Mikheim" userId="01e45f08-3af2-4df5-8978-3aabd18e405c" providerId="ADAL" clId="{380987AA-FBA2-449F-A690-63D0D8070AB4}" dt="2023-10-27T14:48:43.604" v="43" actId="47"/>
        <pc:sldMkLst>
          <pc:docMk/>
          <pc:sldMk cId="3514801924" sldId="364"/>
        </pc:sldMkLst>
      </pc:sldChg>
      <pc:sldChg chg="del">
        <pc:chgData name="Vaido Mikheim" userId="01e45f08-3af2-4df5-8978-3aabd18e405c" providerId="ADAL" clId="{380987AA-FBA2-449F-A690-63D0D8070AB4}" dt="2023-10-27T15:16:51.047" v="57" actId="47"/>
        <pc:sldMkLst>
          <pc:docMk/>
          <pc:sldMk cId="365485580" sldId="367"/>
        </pc:sldMkLst>
      </pc:sldChg>
      <pc:sldChg chg="del">
        <pc:chgData name="Vaido Mikheim" userId="01e45f08-3af2-4df5-8978-3aabd18e405c" providerId="ADAL" clId="{380987AA-FBA2-449F-A690-63D0D8070AB4}" dt="2023-10-27T14:42:51.176" v="5" actId="47"/>
        <pc:sldMkLst>
          <pc:docMk/>
          <pc:sldMk cId="26496111" sldId="368"/>
        </pc:sldMkLst>
      </pc:sldChg>
      <pc:sldChg chg="del">
        <pc:chgData name="Vaido Mikheim" userId="01e45f08-3af2-4df5-8978-3aabd18e405c" providerId="ADAL" clId="{380987AA-FBA2-449F-A690-63D0D8070AB4}" dt="2023-10-27T14:41:33.215" v="1" actId="47"/>
        <pc:sldMkLst>
          <pc:docMk/>
          <pc:sldMk cId="273042797" sldId="370"/>
        </pc:sldMkLst>
      </pc:sldChg>
      <pc:sldChg chg="modSp mod">
        <pc:chgData name="Vaido Mikheim" userId="01e45f08-3af2-4df5-8978-3aabd18e405c" providerId="ADAL" clId="{380987AA-FBA2-449F-A690-63D0D8070AB4}" dt="2023-10-27T14:51:56.084" v="56" actId="20577"/>
        <pc:sldMkLst>
          <pc:docMk/>
          <pc:sldMk cId="4273001600" sldId="391"/>
        </pc:sldMkLst>
        <pc:spChg chg="mod">
          <ac:chgData name="Vaido Mikheim" userId="01e45f08-3af2-4df5-8978-3aabd18e405c" providerId="ADAL" clId="{380987AA-FBA2-449F-A690-63D0D8070AB4}" dt="2023-10-27T14:51:56.084" v="56" actId="20577"/>
          <ac:spMkLst>
            <pc:docMk/>
            <pc:sldMk cId="4273001600" sldId="391"/>
            <ac:spMk id="5" creationId="{3FFA08BC-965F-4B2A-BD19-D07AE8AE7BCD}"/>
          </ac:spMkLst>
        </pc:spChg>
      </pc:sldChg>
      <pc:sldChg chg="del">
        <pc:chgData name="Vaido Mikheim" userId="01e45f08-3af2-4df5-8978-3aabd18e405c" providerId="ADAL" clId="{380987AA-FBA2-449F-A690-63D0D8070AB4}" dt="2023-10-27T14:45:56.594" v="23" actId="47"/>
        <pc:sldMkLst>
          <pc:docMk/>
          <pc:sldMk cId="1709072393" sldId="392"/>
        </pc:sldMkLst>
      </pc:sldChg>
      <pc:sldChg chg="ord">
        <pc:chgData name="Vaido Mikheim" userId="01e45f08-3af2-4df5-8978-3aabd18e405c" providerId="ADAL" clId="{380987AA-FBA2-449F-A690-63D0D8070AB4}" dt="2023-10-27T15:19:35.334" v="72"/>
        <pc:sldMkLst>
          <pc:docMk/>
          <pc:sldMk cId="2358293407" sldId="399"/>
        </pc:sldMkLst>
      </pc:sldChg>
      <pc:sldChg chg="del">
        <pc:chgData name="Vaido Mikheim" userId="01e45f08-3af2-4df5-8978-3aabd18e405c" providerId="ADAL" clId="{380987AA-FBA2-449F-A690-63D0D8070AB4}" dt="2023-10-27T14:44:34.207" v="20" actId="47"/>
        <pc:sldMkLst>
          <pc:docMk/>
          <pc:sldMk cId="425766413" sldId="401"/>
        </pc:sldMkLst>
      </pc:sldChg>
      <pc:sldChg chg="del">
        <pc:chgData name="Vaido Mikheim" userId="01e45f08-3af2-4df5-8978-3aabd18e405c" providerId="ADAL" clId="{380987AA-FBA2-449F-A690-63D0D8070AB4}" dt="2023-10-27T14:47:22.401" v="31" actId="47"/>
        <pc:sldMkLst>
          <pc:docMk/>
          <pc:sldMk cId="286844828" sldId="403"/>
        </pc:sldMkLst>
      </pc:sldChg>
      <pc:sldChg chg="del">
        <pc:chgData name="Vaido Mikheim" userId="01e45f08-3af2-4df5-8978-3aabd18e405c" providerId="ADAL" clId="{380987AA-FBA2-449F-A690-63D0D8070AB4}" dt="2023-10-27T14:47:25.410" v="35" actId="47"/>
        <pc:sldMkLst>
          <pc:docMk/>
          <pc:sldMk cId="2155175731" sldId="406"/>
        </pc:sldMkLst>
      </pc:sldChg>
      <pc:sldChg chg="del">
        <pc:chgData name="Vaido Mikheim" userId="01e45f08-3af2-4df5-8978-3aabd18e405c" providerId="ADAL" clId="{380987AA-FBA2-449F-A690-63D0D8070AB4}" dt="2023-10-27T14:47:26.095" v="36" actId="47"/>
        <pc:sldMkLst>
          <pc:docMk/>
          <pc:sldMk cId="1457581466" sldId="408"/>
        </pc:sldMkLst>
      </pc:sldChg>
      <pc:sldChg chg="ord">
        <pc:chgData name="Vaido Mikheim" userId="01e45f08-3af2-4df5-8978-3aabd18e405c" providerId="ADAL" clId="{380987AA-FBA2-449F-A690-63D0D8070AB4}" dt="2023-10-27T15:19:56.681" v="76"/>
        <pc:sldMkLst>
          <pc:docMk/>
          <pc:sldMk cId="2127979660" sldId="413"/>
        </pc:sldMkLst>
      </pc:sldChg>
      <pc:sldChg chg="del">
        <pc:chgData name="Vaido Mikheim" userId="01e45f08-3af2-4df5-8978-3aabd18e405c" providerId="ADAL" clId="{380987AA-FBA2-449F-A690-63D0D8070AB4}" dt="2023-10-27T14:46:49.470" v="28" actId="47"/>
        <pc:sldMkLst>
          <pc:docMk/>
          <pc:sldMk cId="1375734048" sldId="421"/>
        </pc:sldMkLst>
      </pc:sldChg>
      <pc:sldChg chg="del">
        <pc:chgData name="Vaido Mikheim" userId="01e45f08-3af2-4df5-8978-3aabd18e405c" providerId="ADAL" clId="{380987AA-FBA2-449F-A690-63D0D8070AB4}" dt="2023-10-27T14:47:24.104" v="33" actId="47"/>
        <pc:sldMkLst>
          <pc:docMk/>
          <pc:sldMk cId="2928599131" sldId="424"/>
        </pc:sldMkLst>
      </pc:sldChg>
      <pc:sldChg chg="del">
        <pc:chgData name="Vaido Mikheim" userId="01e45f08-3af2-4df5-8978-3aabd18e405c" providerId="ADAL" clId="{380987AA-FBA2-449F-A690-63D0D8070AB4}" dt="2023-10-27T14:42:39.569" v="3" actId="47"/>
        <pc:sldMkLst>
          <pc:docMk/>
          <pc:sldMk cId="141763679" sldId="426"/>
        </pc:sldMkLst>
      </pc:sldChg>
      <pc:sldChg chg="del">
        <pc:chgData name="Vaido Mikheim" userId="01e45f08-3af2-4df5-8978-3aabd18e405c" providerId="ADAL" clId="{380987AA-FBA2-449F-A690-63D0D8070AB4}" dt="2023-10-27T14:40:39.686" v="0" actId="47"/>
        <pc:sldMkLst>
          <pc:docMk/>
          <pc:sldMk cId="3748826461" sldId="429"/>
        </pc:sldMkLst>
      </pc:sldChg>
      <pc:sldChg chg="del">
        <pc:chgData name="Vaido Mikheim" userId="01e45f08-3af2-4df5-8978-3aabd18e405c" providerId="ADAL" clId="{380987AA-FBA2-449F-A690-63D0D8070AB4}" dt="2023-10-27T14:43:28.895" v="7" actId="47"/>
        <pc:sldMkLst>
          <pc:docMk/>
          <pc:sldMk cId="579459749" sldId="432"/>
        </pc:sldMkLst>
      </pc:sldChg>
      <pc:sldChg chg="modSp mod ord">
        <pc:chgData name="Vaido Mikheim" userId="01e45f08-3af2-4df5-8978-3aabd18e405c" providerId="ADAL" clId="{380987AA-FBA2-449F-A690-63D0D8070AB4}" dt="2023-10-27T15:18:17.264" v="67"/>
        <pc:sldMkLst>
          <pc:docMk/>
          <pc:sldMk cId="1633583336" sldId="433"/>
        </pc:sldMkLst>
        <pc:spChg chg="mod">
          <ac:chgData name="Vaido Mikheim" userId="01e45f08-3af2-4df5-8978-3aabd18e405c" providerId="ADAL" clId="{380987AA-FBA2-449F-A690-63D0D8070AB4}" dt="2023-10-27T14:43:59.667" v="9" actId="20577"/>
          <ac:spMkLst>
            <pc:docMk/>
            <pc:sldMk cId="1633583336" sldId="433"/>
            <ac:spMk id="2" creationId="{00000000-0000-0000-0000-000000000000}"/>
          </ac:spMkLst>
        </pc:spChg>
      </pc:sldChg>
      <pc:sldChg chg="modSp del mod ord">
        <pc:chgData name="Vaido Mikheim" userId="01e45f08-3af2-4df5-8978-3aabd18e405c" providerId="ADAL" clId="{380987AA-FBA2-449F-A690-63D0D8070AB4}" dt="2023-10-27T15:17:45.946" v="61" actId="47"/>
        <pc:sldMkLst>
          <pc:docMk/>
          <pc:sldMk cId="4159481389" sldId="434"/>
        </pc:sldMkLst>
        <pc:spChg chg="mod">
          <ac:chgData name="Vaido Mikheim" userId="01e45f08-3af2-4df5-8978-3aabd18e405c" providerId="ADAL" clId="{380987AA-FBA2-449F-A690-63D0D8070AB4}" dt="2023-10-27T14:44:26.063" v="19" actId="404"/>
          <ac:spMkLst>
            <pc:docMk/>
            <pc:sldMk cId="4159481389" sldId="434"/>
            <ac:spMk id="2" creationId="{00000000-0000-0000-0000-000000000000}"/>
          </ac:spMkLst>
        </pc:spChg>
      </pc:sldChg>
      <pc:sldChg chg="modSp del mod">
        <pc:chgData name="Vaido Mikheim" userId="01e45f08-3af2-4df5-8978-3aabd18e405c" providerId="ADAL" clId="{380987AA-FBA2-449F-A690-63D0D8070AB4}" dt="2023-10-27T15:18:47.412" v="68" actId="47"/>
        <pc:sldMkLst>
          <pc:docMk/>
          <pc:sldMk cId="2488640772" sldId="438"/>
        </pc:sldMkLst>
        <pc:spChg chg="mod">
          <ac:chgData name="Vaido Mikheim" userId="01e45f08-3af2-4df5-8978-3aabd18e405c" providerId="ADAL" clId="{380987AA-FBA2-449F-A690-63D0D8070AB4}" dt="2023-10-27T14:51:48.156" v="51" actId="20577"/>
          <ac:spMkLst>
            <pc:docMk/>
            <pc:sldMk cId="2488640772" sldId="438"/>
            <ac:spMk id="2" creationId="{00000000-0000-0000-0000-000000000000}"/>
          </ac:spMkLst>
        </pc:spChg>
      </pc:sldChg>
      <pc:sldChg chg="del">
        <pc:chgData name="Vaido Mikheim" userId="01e45f08-3af2-4df5-8978-3aabd18e405c" providerId="ADAL" clId="{380987AA-FBA2-449F-A690-63D0D8070AB4}" dt="2023-10-27T14:46:00.003" v="24" actId="47"/>
        <pc:sldMkLst>
          <pc:docMk/>
          <pc:sldMk cId="3593770273" sldId="439"/>
        </pc:sldMkLst>
      </pc:sldChg>
      <pc:sldChg chg="del">
        <pc:chgData name="Vaido Mikheim" userId="01e45f08-3af2-4df5-8978-3aabd18e405c" providerId="ADAL" clId="{380987AA-FBA2-449F-A690-63D0D8070AB4}" dt="2023-10-27T14:46:05.472" v="25" actId="47"/>
        <pc:sldMkLst>
          <pc:docMk/>
          <pc:sldMk cId="3951084689" sldId="440"/>
        </pc:sldMkLst>
      </pc:sldChg>
      <pc:sldChg chg="del">
        <pc:chgData name="Vaido Mikheim" userId="01e45f08-3af2-4df5-8978-3aabd18e405c" providerId="ADAL" clId="{380987AA-FBA2-449F-A690-63D0D8070AB4}" dt="2023-10-27T14:46:46.772" v="27" actId="47"/>
        <pc:sldMkLst>
          <pc:docMk/>
          <pc:sldMk cId="2837623425" sldId="441"/>
        </pc:sldMkLst>
      </pc:sldChg>
      <pc:sldChg chg="del">
        <pc:chgData name="Vaido Mikheim" userId="01e45f08-3af2-4df5-8978-3aabd18e405c" providerId="ADAL" clId="{380987AA-FBA2-449F-A690-63D0D8070AB4}" dt="2023-10-27T14:42:43.246" v="4" actId="47"/>
        <pc:sldMkLst>
          <pc:docMk/>
          <pc:sldMk cId="208156500" sldId="446"/>
        </pc:sldMkLst>
      </pc:sldChg>
      <pc:sldChg chg="del">
        <pc:chgData name="Vaido Mikheim" userId="01e45f08-3af2-4df5-8978-3aabd18e405c" providerId="ADAL" clId="{380987AA-FBA2-449F-A690-63D0D8070AB4}" dt="2023-10-27T14:45:26.450" v="22" actId="47"/>
        <pc:sldMkLst>
          <pc:docMk/>
          <pc:sldMk cId="2366120366" sldId="447"/>
        </pc:sldMkLst>
      </pc:sldChg>
      <pc:sldChg chg="del">
        <pc:chgData name="Vaido Mikheim" userId="01e45f08-3af2-4df5-8978-3aabd18e405c" providerId="ADAL" clId="{380987AA-FBA2-449F-A690-63D0D8070AB4}" dt="2023-10-27T14:46:07.777" v="26" actId="47"/>
        <pc:sldMkLst>
          <pc:docMk/>
          <pc:sldMk cId="155755584" sldId="448"/>
        </pc:sldMkLst>
      </pc:sldChg>
      <pc:sldChg chg="del">
        <pc:chgData name="Vaido Mikheim" userId="01e45f08-3af2-4df5-8978-3aabd18e405c" providerId="ADAL" clId="{380987AA-FBA2-449F-A690-63D0D8070AB4}" dt="2023-10-27T14:46:51.127" v="29" actId="47"/>
        <pc:sldMkLst>
          <pc:docMk/>
          <pc:sldMk cId="565676478" sldId="449"/>
        </pc:sldMkLst>
      </pc:sldChg>
      <pc:sldChg chg="del">
        <pc:chgData name="Vaido Mikheim" userId="01e45f08-3af2-4df5-8978-3aabd18e405c" providerId="ADAL" clId="{380987AA-FBA2-449F-A690-63D0D8070AB4}" dt="2023-10-27T14:47:29.879" v="40" actId="47"/>
        <pc:sldMkLst>
          <pc:docMk/>
          <pc:sldMk cId="1621207516" sldId="4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615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55650"/>
            <a:ext cx="4948237" cy="371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78213" y="4716478"/>
            <a:ext cx="5418577" cy="445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noProof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39880" y="2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9431481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39880" y="9431481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1A1C584-14FD-4133-9E6B-2B0EB253190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06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A1C584-14FD-4133-9E6B-2B0EB253190B}" type="slidenum">
              <a:rPr lang="et-EE" smtClean="0"/>
              <a:pPr>
                <a:defRPr/>
              </a:pPr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43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A1C584-14FD-4133-9E6B-2B0EB253190B}" type="slidenum">
              <a:rPr lang="et-EE" smtClean="0"/>
              <a:pPr>
                <a:defRPr/>
              </a:pPr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319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6B1A-A918-45C8-8C4D-D65B925EC31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7E45-33AD-4F2B-8E8E-0C5BD5C4715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3775" cy="6445250"/>
          </a:xfrm>
        </p:spPr>
        <p:txBody>
          <a:bodyPr vert="eaVert"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5250"/>
          </a:xfrm>
        </p:spPr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A1E4-1725-40F6-928C-93D0F413B21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itel, tekst ja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9862" cy="1250950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Diagrammi kohatäide 3"/>
          <p:cNvSpPr>
            <a:spLocks noGrp="1"/>
          </p:cNvSpPr>
          <p:nvPr>
            <p:ph type="chart"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E506-875F-42BE-BCD2-1B0D08622C8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 preserve="1">
  <p:cSld name="Szakaszfejléc">
    <p:bg>
      <p:bgPr>
        <a:solidFill>
          <a:srgbClr val="B3C6E7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496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189006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984">
                <a:solidFill>
                  <a:schemeClr val="lt1"/>
                </a:solidFill>
              </a:defRPr>
            </a:lvl1pPr>
            <a:lvl2pPr marL="756026" lvl="1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54">
                <a:solidFill>
                  <a:srgbClr val="888888"/>
                </a:solidFill>
              </a:defRPr>
            </a:lvl2pPr>
            <a:lvl3pPr marL="1134039" lvl="2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488">
                <a:solidFill>
                  <a:srgbClr val="888888"/>
                </a:solidFill>
              </a:defRPr>
            </a:lvl3pPr>
            <a:lvl4pPr marL="1512052" lvl="3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4pPr>
            <a:lvl5pPr marL="1890065" lvl="4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5pPr>
            <a:lvl6pPr marL="2268078" lvl="5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6pPr>
            <a:lvl7pPr marL="2646091" lvl="6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7pPr>
            <a:lvl8pPr marL="3024104" lvl="7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8pPr>
            <a:lvl9pPr marL="3402117" lvl="8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9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0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 preserve="1">
  <p:cSld name="Cím és tartalo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ftr" idx="11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ldNum" idx="12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6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 preserve="1">
  <p:cSld name="Címdia">
    <p:bg>
      <p:bgPr>
        <a:solidFill>
          <a:srgbClr val="002060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496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54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9pPr>
          </a:lstStyle>
          <a:p>
            <a:endParaRPr/>
          </a:p>
        </p:txBody>
      </p:sp>
      <p:sp>
        <p:nvSpPr>
          <p:cNvPr id="8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9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4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 preserve="1">
  <p:cSld name="2 tartalomrész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693043" y="2012414"/>
            <a:ext cx="4284266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5103316" y="2012414"/>
            <a:ext cx="4284266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9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10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72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 preserve="1">
  <p:cSld name="Összehasonlítá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78013" lvl="0" indent="-189006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984" b="1"/>
            </a:lvl1pPr>
            <a:lvl2pPr marL="756026" lvl="1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54" b="1"/>
            </a:lvl2pPr>
            <a:lvl3pPr marL="1134039" lvl="2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88" b="1"/>
            </a:lvl3pPr>
            <a:lvl4pPr marL="1512052" lvl="3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4pPr>
            <a:lvl5pPr marL="1890065" lvl="4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5pPr>
            <a:lvl6pPr marL="2268078" lvl="5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6pPr>
            <a:lvl7pPr marL="2646091" lvl="6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7pPr>
            <a:lvl8pPr marL="3024104" lvl="7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8pPr>
            <a:lvl9pPr marL="3402117" lvl="8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2"/>
          </p:nvPr>
        </p:nvSpPr>
        <p:spPr>
          <a:xfrm>
            <a:off x="694357" y="2761381"/>
            <a:ext cx="4264576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3"/>
          </p:nvPr>
        </p:nvSpPr>
        <p:spPr>
          <a:xfrm>
            <a:off x="5103316" y="1853171"/>
            <a:ext cx="4285579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78013" lvl="0" indent="-189006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984" b="1"/>
            </a:lvl1pPr>
            <a:lvl2pPr marL="756026" lvl="1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54" b="1"/>
            </a:lvl2pPr>
            <a:lvl3pPr marL="1134039" lvl="2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88" b="1"/>
            </a:lvl3pPr>
            <a:lvl4pPr marL="1512052" lvl="3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4pPr>
            <a:lvl5pPr marL="1890065" lvl="4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5pPr>
            <a:lvl6pPr marL="2268078" lvl="5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6pPr>
            <a:lvl7pPr marL="2646091" lvl="6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7pPr>
            <a:lvl8pPr marL="3024104" lvl="7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8pPr>
            <a:lvl9pPr marL="3402117" lvl="8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4"/>
          </p:nvPr>
        </p:nvSpPr>
        <p:spPr>
          <a:xfrm>
            <a:off x="5103316" y="2761381"/>
            <a:ext cx="4285579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11" name="Google Shape;37;p32"/>
          <p:cNvSpPr txBox="1">
            <a:spLocks noGrp="1"/>
          </p:cNvSpPr>
          <p:nvPr>
            <p:ph type="ftr" idx="10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12" name="Google Shape;38;p32"/>
          <p:cNvSpPr txBox="1">
            <a:spLocks noGrp="1"/>
          </p:cNvSpPr>
          <p:nvPr>
            <p:ph type="sldNum" idx="11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31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 preserve="1">
  <p:cSld name="Csak cí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7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8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40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 preserve="1">
  <p:cSld name="Üre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6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7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2D58-06D2-4EA7-A656-55AB86DDD6D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 preserve="1">
  <p:cSld name="Tartalomrész képaláírássa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64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body" idx="1"/>
          </p:nvPr>
        </p:nvSpPr>
        <p:spPr>
          <a:xfrm>
            <a:off x="4285579" y="1088454"/>
            <a:ext cx="5103316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357012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646"/>
            </a:lvl1pPr>
            <a:lvl2pPr marL="756026" lvl="1" indent="-33601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315"/>
            </a:lvl2pPr>
            <a:lvl3pPr marL="1134039" lvl="2" indent="-315011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984"/>
            </a:lvl3pPr>
            <a:lvl4pPr marL="1512052" lvl="3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4pPr>
            <a:lvl5pPr marL="1890065" lvl="4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5pPr>
            <a:lvl6pPr marL="2268078" lvl="5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6pPr>
            <a:lvl7pPr marL="2646091" lvl="6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7pPr>
            <a:lvl8pPr marL="3024104" lvl="7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8pPr>
            <a:lvl9pPr marL="3402117" lvl="8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body" idx="2"/>
          </p:nvPr>
        </p:nvSpPr>
        <p:spPr>
          <a:xfrm>
            <a:off x="694356" y="2267902"/>
            <a:ext cx="3251264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189006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/>
            </a:lvl1pPr>
            <a:lvl2pPr marL="756026" lvl="1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58"/>
            </a:lvl2pPr>
            <a:lvl3pPr marL="1134039" lvl="2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92"/>
            </a:lvl3pPr>
            <a:lvl4pPr marL="1512052" lvl="3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4pPr>
            <a:lvl5pPr marL="1890065" lvl="4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5pPr>
            <a:lvl6pPr marL="2268078" lvl="5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6pPr>
            <a:lvl7pPr marL="2646091" lvl="6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7pPr>
            <a:lvl8pPr marL="3024104" lvl="7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8pPr>
            <a:lvl9pPr marL="3402117" lvl="8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9pPr>
          </a:lstStyle>
          <a:p>
            <a:endParaRPr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9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10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63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 preserve="1">
  <p:cSld name="Kép képaláíráss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2"/>
          <p:cNvSpPr txBox="1"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64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>
            <a:spLocks noGrp="1"/>
          </p:cNvSpPr>
          <p:nvPr>
            <p:ph type="pic" idx="2"/>
          </p:nvPr>
        </p:nvSpPr>
        <p:spPr>
          <a:xfrm>
            <a:off x="4285579" y="1088454"/>
            <a:ext cx="5103316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>
            <a:off x="694356" y="2267902"/>
            <a:ext cx="3251264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189006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/>
            </a:lvl1pPr>
            <a:lvl2pPr marL="756026" lvl="1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58"/>
            </a:lvl2pPr>
            <a:lvl3pPr marL="1134039" lvl="2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92"/>
            </a:lvl3pPr>
            <a:lvl4pPr marL="1512052" lvl="3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4pPr>
            <a:lvl5pPr marL="1890065" lvl="4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5pPr>
            <a:lvl6pPr marL="2268078" lvl="5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6pPr>
            <a:lvl7pPr marL="2646091" lvl="6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7pPr>
            <a:lvl8pPr marL="3024104" lvl="7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8pPr>
            <a:lvl9pPr marL="3402117" lvl="8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9pPr>
          </a:lstStyle>
          <a:p>
            <a:endParaRPr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9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10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37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 preserve="1">
  <p:cSld name="Cím és függőleges szöveg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3"/>
          <p:cNvSpPr txBox="1"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body" idx="1"/>
          </p:nvPr>
        </p:nvSpPr>
        <p:spPr>
          <a:xfrm rot="5400000">
            <a:off x="2642041" y="63416"/>
            <a:ext cx="4796544" cy="869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8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9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30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 preserve="1">
  <p:cSld name="Függőleges cím és szöveg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 txBox="1">
            <a:spLocks noGrp="1"/>
          </p:cNvSpPr>
          <p:nvPr>
            <p:ph type="title"/>
          </p:nvPr>
        </p:nvSpPr>
        <p:spPr>
          <a:xfrm rot="5400000">
            <a:off x="5097527" y="2518903"/>
            <a:ext cx="6406475" cy="217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4"/>
          <p:cNvSpPr txBox="1">
            <a:spLocks noGrp="1"/>
          </p:cNvSpPr>
          <p:nvPr>
            <p:ph type="body" idx="1"/>
          </p:nvPr>
        </p:nvSpPr>
        <p:spPr>
          <a:xfrm rot="5400000">
            <a:off x="687254" y="408272"/>
            <a:ext cx="6406475" cy="639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8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9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93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b6a3ef433_0_57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287" cy="84161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7b6a3ef433_0_57"/>
          <p:cNvSpPr txBox="1">
            <a:spLocks noGrp="1"/>
          </p:cNvSpPr>
          <p:nvPr>
            <p:ph type="body" idx="1"/>
          </p:nvPr>
        </p:nvSpPr>
        <p:spPr>
          <a:xfrm>
            <a:off x="343628" y="1693854"/>
            <a:ext cx="9393287" cy="50212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378013" lvl="0" indent="-336012" rtl="0">
              <a:spcBef>
                <a:spcPts val="827"/>
              </a:spcBef>
              <a:spcAft>
                <a:spcPts val="0"/>
              </a:spcAft>
              <a:buSzPts val="2800"/>
              <a:buChar char="•"/>
              <a:defRPr/>
            </a:lvl1pPr>
            <a:lvl2pPr marL="756026" lvl="1" indent="-315011" rtl="0">
              <a:spcBef>
                <a:spcPts val="413"/>
              </a:spcBef>
              <a:spcAft>
                <a:spcPts val="0"/>
              </a:spcAft>
              <a:buSzPts val="2400"/>
              <a:buChar char="•"/>
              <a:defRPr/>
            </a:lvl2pPr>
            <a:lvl3pPr marL="1134039" lvl="2" indent="-294010" rtl="0">
              <a:spcBef>
                <a:spcPts val="413"/>
              </a:spcBef>
              <a:spcAft>
                <a:spcPts val="0"/>
              </a:spcAft>
              <a:buSzPts val="2000"/>
              <a:buChar char="•"/>
              <a:defRPr/>
            </a:lvl3pPr>
            <a:lvl4pPr marL="1512052" lvl="3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4pPr>
            <a:lvl5pPr marL="1890065" lvl="4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5pPr>
            <a:lvl6pPr marL="2268078" lvl="5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6pPr>
            <a:lvl7pPr marL="2646091" lvl="6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7pPr>
            <a:lvl8pPr marL="3024104" lvl="7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8pPr>
            <a:lvl9pPr marL="3402117" lvl="8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6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7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46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FD43-24AD-4292-8F19-4EEB4C5BE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964F5-748B-438B-BA8C-8C6DB34DA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203B8-54DD-4581-A46F-7A708A2ED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E6121-3234-491F-BD9F-59DE8134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8B487-B844-4965-97CE-2A7A4759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37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E0E2-9EB3-4B96-BE95-DDB3F9E9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9B777-EE9E-4E16-8D2E-9EFEF046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C53C4-4510-46D1-A244-2CBD57AB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308FF-FB63-4AD3-B042-FCC6C5E6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377E4-6698-4E32-A48C-445F547A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0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209A-ECA9-4865-994F-6D15D3E1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FC99E-2528-47E0-9B56-8769B1D5A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91758-36F0-4A68-A310-72C386E6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CD6D8-D7CF-4280-9301-37B018BA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FB4CF-753C-4787-9EB5-576D5E06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5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6FB8-2F61-4A28-B8B3-A235F74C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6304-EE5F-4769-BCD9-6DD2E722F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654FF-523A-4000-97AB-228B4A5D5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65E6D-93F2-42B2-A0F9-FEE33118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4DC5F-A917-4CAB-A551-0AF7F0AA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1AE06-0166-4BF7-B57C-12B46CB5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3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39B5-9A05-4A7A-BC31-3F26EC28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92E62-8A0A-40D8-ADFC-E11034F85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4426F-AD74-47F2-A86B-3BB975D2F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4BA82-3200-4E1C-9C75-A985517CF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EFED7-7F6D-47C7-8E7B-97BD6A194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E9C79-7078-4A21-8C94-D6A128C97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A897F-A970-4DEE-BD19-84A63CBD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552C0-4BB9-499E-9BC6-FA49EC44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3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BFB3-A13A-472D-B11A-B09AB8DD180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C399-0A4C-43A6-ADF6-A2EA4339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CA6AE-32D5-4DD6-81B7-CCAC9A9D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CC34A-399D-4AE4-84EF-FB0D496C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8758F-903B-400E-B6F8-F5FDF212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07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A54AD-CCF1-4D16-9A8A-4EE9F99C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8273E-FA44-4699-BF9F-7627E874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9B439-93FF-4BCD-A552-2612673C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8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6C52-DE5A-49FA-ACB2-86DB85D2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5C4D-95D4-4FBE-8E57-8A96E43D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1755C-075B-41EF-977B-1DB6684C6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5E86-BF1F-4D55-AA6A-269E299D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ABDFA-9B0F-4E76-977E-DE449274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2A418-B0A3-4BDC-B7B7-F2FDDE60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D795-B973-418A-8869-A17EE6F8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0B539-D521-4169-884E-EB1036831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3FE7E-13B7-428A-BD0E-28F41F268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3F1D5-4A03-4758-9995-03C61778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5D1DE-2272-488C-B3FC-135A4E2D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5BC57-C882-4C01-8C7B-0170AB32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63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AE06-4DBF-428E-B54E-836956CC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A7B79-84E1-4A32-A1CF-CE6E12FE5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05B93-158D-4C0F-BDAC-D3705FE5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3F3D-0E73-4973-A496-CBF99497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52B26-A309-4375-AEF4-7095DC6F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5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CFDFD-13A2-4744-BCDC-20070A1C1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33C39-AAE1-45DF-AA4B-30BC7CF58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28173-BE2A-42C7-B101-EF5A6587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515C-0FF4-4EB4-BA2C-0E7145B0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9D3A0-DB92-45D9-83D3-E8A45A45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0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38DB-227F-499C-BF95-10D37FF11A5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9324-E086-4278-9377-F637459E96B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F63C-42BF-4170-9621-F148E4B8406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A9DA-04F5-4CA8-A2F5-2E794D8DE28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7842-D4A5-405B-94B8-3CB23D6280A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BE28-A89C-4675-A4B7-55ECBC6FECB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9862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Klõpsa tiitli tekstivormingu redigeerimiseks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9862" cy="497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Klõpsa liigenduse tekstivormingu redigeerimiseks</a:t>
            </a:r>
          </a:p>
          <a:p>
            <a:pPr lvl="1"/>
            <a:r>
              <a:rPr lang="en-GB"/>
              <a:t>Teine liigendustase</a:t>
            </a:r>
          </a:p>
          <a:p>
            <a:pPr lvl="2"/>
            <a:r>
              <a:rPr lang="en-GB"/>
              <a:t>Kolmas liigendustase</a:t>
            </a:r>
          </a:p>
          <a:p>
            <a:pPr lvl="3"/>
            <a:r>
              <a:rPr lang="en-GB"/>
              <a:t>Neljas liigendustase</a:t>
            </a:r>
          </a:p>
          <a:p>
            <a:pPr lvl="4"/>
            <a:r>
              <a:rPr lang="en-GB"/>
              <a:t>Viies liigendustase</a:t>
            </a:r>
          </a:p>
          <a:p>
            <a:pPr lvl="4"/>
            <a:r>
              <a:rPr lang="en-GB"/>
              <a:t>Kuues liigendustase</a:t>
            </a:r>
          </a:p>
          <a:p>
            <a:pPr lvl="4"/>
            <a:r>
              <a:rPr lang="en-GB"/>
              <a:t>Seitsmes liigendustase</a:t>
            </a:r>
          </a:p>
          <a:p>
            <a:pPr lvl="4"/>
            <a:r>
              <a:rPr lang="en-GB"/>
              <a:t>Kaheksas liigendustase</a:t>
            </a:r>
          </a:p>
          <a:p>
            <a:pPr lvl="4"/>
            <a:r>
              <a:rPr lang="en-GB"/>
              <a:t>Üheksas liigendustase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452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8A83408-FAE0-43CE-BEDB-F951ABD323F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8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9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75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96F8C-FC4E-4EBD-BBE2-8EB31B9D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29A6D-9315-42E0-925D-BE556A153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28508-22D5-4537-AF3C-94E6CAD35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A8E1-30A0-4791-BEE1-86405C87DF0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56E42-0D92-40EF-9D1A-A2574FDE5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C6D56-797B-45AA-91AF-241D27315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2E6A-432B-4EC2-827B-079C87C5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vator_pit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60000">
            <a:off x="544637" y="1467157"/>
            <a:ext cx="89365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t-EE" sz="5400" b="1" dirty="0">
              <a:solidFill>
                <a:srgbClr val="FFC000"/>
              </a:solidFill>
              <a:latin typeface="Montserrat Black" panose="020B0604020202020204" charset="0"/>
              <a:cs typeface="Calibri Light" panose="020F0302020204030204" pitchFamily="34" charset="0"/>
            </a:endParaRPr>
          </a:p>
          <a:p>
            <a:pPr algn="ctr"/>
            <a:r>
              <a:rPr lang="et-EE" sz="5400" b="1" dirty="0" err="1">
                <a:solidFill>
                  <a:srgbClr val="FFC000"/>
                </a:solidFill>
                <a:latin typeface="Montserrat Black" panose="020B0604020202020204" charset="0"/>
                <a:cs typeface="Calibri Light" panose="020F0302020204030204" pitchFamily="34" charset="0"/>
              </a:rPr>
              <a:t>Pitching</a:t>
            </a:r>
            <a:endParaRPr lang="en-US" sz="3600" b="1" dirty="0">
              <a:solidFill>
                <a:srgbClr val="FFC000"/>
              </a:solidFill>
              <a:latin typeface="Montserrat Black" panose="020B0604020202020204" charset="0"/>
              <a:cs typeface="Calibri Light" panose="020F0302020204030204" pitchFamily="34" charset="0"/>
            </a:endParaRPr>
          </a:p>
          <a:p>
            <a:pPr algn="ctr"/>
            <a:r>
              <a:rPr lang="et-EE" sz="6000" b="1" i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</a:t>
            </a:r>
            <a:r>
              <a:rPr lang="et-EE" sz="60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6000" b="1" i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observations</a:t>
            </a:r>
            <a:endParaRPr lang="et-EE" sz="6000" b="1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6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3D9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Vaido Mikheim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</a:pPr>
            <a:r>
              <a:rPr lang="et-EE" sz="32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Startup</a:t>
            </a:r>
            <a:r>
              <a:rPr lang="et-EE" sz="32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Estonia</a:t>
            </a:r>
            <a:endParaRPr lang="en-US" sz="32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656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2051645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What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is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the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human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dimension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685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808" y="323453"/>
            <a:ext cx="8928992" cy="653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Time </a:t>
            </a:r>
            <a:r>
              <a:rPr kumimoji="0" lang="et-EE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won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dirty="0">
                <a:solidFill>
                  <a:srgbClr val="FFC000"/>
                </a:solidFill>
              </a:rPr>
              <a:t>Money </a:t>
            </a:r>
            <a:r>
              <a:rPr lang="et-EE" sz="7200" dirty="0" err="1">
                <a:solidFill>
                  <a:srgbClr val="FFC000"/>
                </a:solidFill>
              </a:rPr>
              <a:t>saved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dirty="0" err="1">
                <a:solidFill>
                  <a:srgbClr val="FFC000"/>
                </a:solidFill>
              </a:rPr>
              <a:t>Happy</a:t>
            </a:r>
            <a:r>
              <a:rPr lang="et-EE" sz="7200" dirty="0">
                <a:solidFill>
                  <a:srgbClr val="FFC000"/>
                </a:solidFill>
              </a:rPr>
              <a:t> </a:t>
            </a:r>
            <a:r>
              <a:rPr lang="et-EE" sz="7200" dirty="0" err="1">
                <a:solidFill>
                  <a:srgbClr val="FFC000"/>
                </a:solidFill>
              </a:rPr>
              <a:t>people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dirty="0" err="1">
                <a:solidFill>
                  <a:srgbClr val="FFC000"/>
                </a:solidFill>
              </a:rPr>
              <a:t>Better</a:t>
            </a:r>
            <a:r>
              <a:rPr lang="et-EE" sz="7200" dirty="0">
                <a:solidFill>
                  <a:srgbClr val="FFC000"/>
                </a:solidFill>
              </a:rPr>
              <a:t> </a:t>
            </a:r>
            <a:r>
              <a:rPr lang="et-EE" sz="7200" dirty="0" err="1">
                <a:solidFill>
                  <a:srgbClr val="FFC000"/>
                </a:solidFill>
              </a:rPr>
              <a:t>reputation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147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539477"/>
            <a:ext cx="85689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Trap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no 2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3200" b="1" dirty="0">
              <a:solidFill>
                <a:srgbClr val="FFC000"/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relatable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connections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listener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know-how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understand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et-EE" sz="5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8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DA87-DB70-461C-8BBA-CF5209C7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65" dirty="0"/>
              <a:t>What is a value proposition?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2B59-B188-42BE-9A4E-870E362EC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33" y="3053261"/>
            <a:ext cx="8694539" cy="16359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38" dirty="0">
                <a:solidFill>
                  <a:srgbClr val="314351"/>
                </a:solidFill>
                <a:latin typeface="+mj-lt"/>
              </a:rPr>
              <a:t>A value proposition is a simple statement that summarizes why a customer would choose your product or service.</a:t>
            </a:r>
          </a:p>
          <a:p>
            <a:pPr marL="0" indent="0">
              <a:buNone/>
            </a:pPr>
            <a:endParaRPr lang="en-US" sz="2646" dirty="0">
              <a:solidFill>
                <a:srgbClr val="314351"/>
              </a:solidFill>
              <a:latin typeface="Graphik"/>
            </a:endParaRPr>
          </a:p>
          <a:p>
            <a:pPr marL="0" indent="0">
              <a:buNone/>
            </a:pPr>
            <a:endParaRPr lang="en-US" sz="2646" dirty="0"/>
          </a:p>
        </p:txBody>
      </p:sp>
    </p:spTree>
    <p:extLst>
      <p:ext uri="{BB962C8B-B14F-4D97-AF65-F5344CB8AC3E}">
        <p14:creationId xmlns:p14="http://schemas.microsoft.com/office/powerpoint/2010/main" val="50274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1212770-B1C2-49FA-9D40-9DB4C5816D9D}"/>
              </a:ext>
            </a:extLst>
          </p:cNvPr>
          <p:cNvSpPr txBox="1"/>
          <p:nvPr/>
        </p:nvSpPr>
        <p:spPr>
          <a:xfrm>
            <a:off x="341839" y="549860"/>
            <a:ext cx="5711883" cy="936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560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475B"/>
                </a:solidFill>
                <a:effectLst/>
                <a:uLnTx/>
                <a:uFillTx/>
                <a:latin typeface="Calibri Light" panose="020F0302020204030204"/>
                <a:ea typeface="Arial Unicode MS" pitchFamily="34" charset="-128"/>
                <a:cs typeface="+mn-cs"/>
              </a:rPr>
              <a:t>Steve Blank formula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475B"/>
              </a:solidFill>
              <a:effectLst/>
              <a:uLnTx/>
              <a:uFillTx/>
              <a:latin typeface="Calibri Light" panose="020F0302020204030204"/>
              <a:ea typeface="Arial Unicode MS" pitchFamily="34" charset="-128"/>
              <a:cs typeface="+mn-cs"/>
            </a:endParaRPr>
          </a:p>
          <a:p>
            <a:pPr marL="0" marR="0" lvl="0" indent="0" algn="l" defTabSz="7560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8" b="1" i="0" u="none" strike="noStrike" kern="1200" cap="none" spc="0" normalizeH="0" baseline="0" noProof="0" dirty="0">
              <a:ln>
                <a:noFill/>
              </a:ln>
              <a:solidFill>
                <a:srgbClr val="33475B"/>
              </a:solidFill>
              <a:effectLst/>
              <a:uLnTx/>
              <a:uFillTx/>
              <a:latin typeface="inherit"/>
              <a:ea typeface="Arial Unicode MS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C84CE-39F2-42CB-9014-25D13BEF58F7}"/>
              </a:ext>
            </a:extLst>
          </p:cNvPr>
          <p:cNvSpPr txBox="1"/>
          <p:nvPr/>
        </p:nvSpPr>
        <p:spPr>
          <a:xfrm>
            <a:off x="363935" y="2483693"/>
            <a:ext cx="88626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745"/>
              </a:solidFill>
              <a:effectLst/>
              <a:uLnTx/>
              <a:uFillTx/>
              <a:latin typeface="Open Sans" panose="020B0606030504020204" pitchFamily="34" charset="0"/>
              <a:ea typeface="Arial Unicode MS" pitchFamily="34" charset="-128"/>
              <a:cs typeface="+mn-cs"/>
            </a:endParaRPr>
          </a:p>
          <a:p>
            <a:pPr marL="0" marR="0" lvl="0" indent="0" algn="just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745"/>
                </a:solidFill>
                <a:effectLst/>
                <a:uLnTx/>
                <a:uFillTx/>
                <a:latin typeface="Open Sans" panose="020B0606030504020204" pitchFamily="34" charset="0"/>
                <a:ea typeface="Arial Unicode MS" pitchFamily="34" charset="-128"/>
                <a:cs typeface="+mn-cs"/>
              </a:rPr>
              <a:t>“I help marketing teams to resonate with their target audiences by communicating with clarity and compassion.”</a:t>
            </a:r>
          </a:p>
          <a:p>
            <a:pPr marL="0" marR="0" lvl="0" indent="0" algn="just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745"/>
              </a:solidFill>
              <a:effectLst/>
              <a:uLnTx/>
              <a:uFillTx/>
              <a:latin typeface="Open Sans" panose="020B0606030504020204" pitchFamily="34" charset="0"/>
              <a:ea typeface="Arial Unicode MS" pitchFamily="34" charset="-128"/>
              <a:cs typeface="+mn-cs"/>
            </a:endParaRPr>
          </a:p>
          <a:p>
            <a:pPr marL="0" marR="0" lvl="0" indent="0" algn="just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745"/>
              </a:solidFill>
              <a:effectLst/>
              <a:uLnTx/>
              <a:uFillTx/>
              <a:latin typeface="Open Sans" panose="020B0606030504020204" pitchFamily="34" charset="0"/>
              <a:ea typeface="Arial Unicode MS" pitchFamily="34" charset="-128"/>
              <a:cs typeface="+mn-cs"/>
            </a:endParaRPr>
          </a:p>
          <a:p>
            <a:pPr marL="0" marR="0" lvl="0" indent="0" algn="just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745"/>
                </a:solidFill>
                <a:effectLst/>
                <a:uLnTx/>
                <a:uFillTx/>
                <a:latin typeface="Open Sans" panose="020B0606030504020204" pitchFamily="34" charset="0"/>
                <a:ea typeface="Arial Unicode MS" pitchFamily="34" charset="-128"/>
                <a:cs typeface="+mn-cs"/>
              </a:rPr>
              <a:t>“We help our local customers to feel good and do good by fueling them up with artisanal coffee in a community-focused space.”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 Unicode MS" pitchFamily="34" charset="-128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F60C7-38A3-416D-B1D7-DECC691B7859}"/>
              </a:ext>
            </a:extLst>
          </p:cNvPr>
          <p:cNvSpPr txBox="1"/>
          <p:nvPr/>
        </p:nvSpPr>
        <p:spPr>
          <a:xfrm>
            <a:off x="363935" y="1661595"/>
            <a:ext cx="6476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14351"/>
                </a:solidFill>
                <a:effectLst/>
                <a:uLnTx/>
                <a:uFillTx/>
                <a:latin typeface="Graphik"/>
                <a:ea typeface="Arial Unicode MS" pitchFamily="34" charset="-128"/>
                <a:cs typeface="+mn-cs"/>
              </a:rPr>
              <a:t>We help (X) do (Y) by doing (Z).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5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323453"/>
            <a:ext cx="8684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Elephants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pic>
        <p:nvPicPr>
          <p:cNvPr id="2050" name="Picture 2" descr="Climate change is creating a new job for elephants — Quartz">
            <a:extLst>
              <a:ext uri="{FF2B5EF4-FFF2-40B4-BE49-F238E27FC236}">
                <a16:creationId xmlns:a16="http://schemas.microsoft.com/office/drawing/2014/main" id="{BF4DA534-DDB8-403C-AA8F-29FA99EC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1979637"/>
            <a:ext cx="8576064" cy="48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619597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First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20* se</a:t>
            </a:r>
            <a:r>
              <a:rPr kumimoji="0" lang="et-EE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conds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lang="et-EE" sz="7200" b="1" dirty="0" err="1">
                <a:solidFill>
                  <a:srgbClr val="FFC000"/>
                </a:solidFill>
              </a:rPr>
              <a:t>win</a:t>
            </a:r>
            <a:r>
              <a:rPr lang="et-EE" sz="7200" b="1" dirty="0">
                <a:solidFill>
                  <a:srgbClr val="FFC000"/>
                </a:solidFill>
              </a:rPr>
              <a:t> </a:t>
            </a:r>
            <a:r>
              <a:rPr lang="et-EE" sz="7200" b="1" dirty="0" err="1">
                <a:solidFill>
                  <a:srgbClr val="FFC000"/>
                </a:solidFill>
              </a:rPr>
              <a:t>attention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*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Paul Hellman “You’ve got 8 seconds”</a:t>
            </a:r>
          </a:p>
        </p:txBody>
      </p:sp>
    </p:spTree>
    <p:extLst>
      <p:ext uri="{BB962C8B-B14F-4D97-AF65-F5344CB8AC3E}">
        <p14:creationId xmlns:p14="http://schemas.microsoft.com/office/powerpoint/2010/main" val="235829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467469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6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Solution / </a:t>
            </a:r>
            <a:r>
              <a:rPr lang="et-EE" sz="6600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competition</a:t>
            </a:r>
            <a:endParaRPr kumimoji="0" lang="en-US" sz="6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90D8F-3DF1-4A16-B655-94B49A1B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048" y="2051645"/>
            <a:ext cx="6080670" cy="4741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A08BC-965F-4B2A-BD19-D07AE8AE7BCD}"/>
              </a:ext>
            </a:extLst>
          </p:cNvPr>
          <p:cNvSpPr txBox="1"/>
          <p:nvPr/>
        </p:nvSpPr>
        <p:spPr>
          <a:xfrm flipH="1">
            <a:off x="431800" y="2051645"/>
            <a:ext cx="165728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endParaRPr kumimoji="0" lang="et-EE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endParaRPr kumimoji="0" lang="et-EE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endParaRPr kumimoji="0" lang="et-EE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0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403573"/>
            <a:ext cx="85689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CREDIBILITY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6000" i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aka</a:t>
            </a:r>
            <a:endParaRPr lang="en-US" sz="8000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72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</a:t>
            </a:r>
            <a:r>
              <a:rPr lang="et-EE" sz="7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 </a:t>
            </a:r>
            <a:r>
              <a:rPr lang="et-EE" sz="72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reasons</a:t>
            </a:r>
            <a:r>
              <a:rPr lang="et-EE" sz="7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72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t-EE" sz="7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trust </a:t>
            </a:r>
            <a:r>
              <a:rPr lang="et-EE" sz="72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et-EE" sz="7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72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7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323453"/>
            <a:ext cx="856895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ROADMAP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What</a:t>
            </a:r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have </a:t>
            </a: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you</a:t>
            </a:r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done</a:t>
            </a:r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so </a:t>
            </a: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far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What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are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going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do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from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now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on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What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stages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need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go</a:t>
            </a: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4800" dirty="0" err="1">
                <a:solidFill>
                  <a:schemeClr val="accent5">
                    <a:lumMod val="50000"/>
                  </a:schemeClr>
                </a:solidFill>
              </a:rPr>
              <a:t>through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797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788" y="611485"/>
            <a:ext cx="94330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 </a:t>
            </a:r>
            <a:r>
              <a:rPr lang="et-EE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short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6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5400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</a:t>
            </a:r>
            <a:r>
              <a:rPr lang="et-EE" sz="5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t-EE" sz="5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pitch</a:t>
            </a:r>
            <a:r>
              <a:rPr lang="en-US" sz="5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ctr"/>
            <a:r>
              <a:rPr lang="et-EE" sz="48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48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8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comfortable</a:t>
            </a:r>
            <a:endParaRPr lang="en-US" sz="48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8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48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8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convincing</a:t>
            </a:r>
            <a:endParaRPr lang="en-US" sz="48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8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48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8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confident</a:t>
            </a:r>
            <a:endParaRPr lang="en-US" sz="44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26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763613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LESS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8000" b="1" dirty="0">
                <a:solidFill>
                  <a:srgbClr val="FF0000"/>
                </a:solidFill>
              </a:rPr>
              <a:t>IS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MORE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28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848" y="683493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b="1" dirty="0">
                <a:solidFill>
                  <a:srgbClr val="FFC000"/>
                </a:solidFill>
              </a:rPr>
              <a:t>LESS IS MORE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How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many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words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can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you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fit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into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minute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130-140 </a:t>
            </a:r>
            <a:r>
              <a:rPr lang="et-EE" sz="6000" dirty="0" err="1">
                <a:solidFill>
                  <a:srgbClr val="FFC000"/>
                </a:solidFill>
              </a:rPr>
              <a:t>words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=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9 </a:t>
            </a:r>
            <a:r>
              <a:rPr lang="et-EE" sz="6000" dirty="0" err="1">
                <a:solidFill>
                  <a:srgbClr val="FFC000"/>
                </a:solidFill>
              </a:rPr>
              <a:t>sentences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419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748238"/>
            <a:ext cx="856895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6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Solution f*</a:t>
            </a:r>
            <a:r>
              <a:rPr lang="et-EE" sz="66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ckups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4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Wait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really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</a:t>
            </a:r>
            <a:r>
              <a:rPr lang="en-US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ctr"/>
            <a:endParaRPr lang="en-US" sz="4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whom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useful</a:t>
            </a:r>
            <a:r>
              <a:rPr lang="en-US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ctr"/>
            <a:endParaRPr lang="en-US" sz="4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stuck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into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technical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details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endParaRPr lang="en-US" sz="4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50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792" y="395461"/>
            <a:ext cx="943304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5400" b="1" dirty="0" err="1">
                <a:solidFill>
                  <a:srgbClr val="FFC000"/>
                </a:solidFill>
              </a:rPr>
              <a:t>Summary</a:t>
            </a:r>
            <a:r>
              <a:rPr lang="et-EE" sz="5400" b="1" dirty="0">
                <a:solidFill>
                  <a:srgbClr val="FFC000"/>
                </a:solidFill>
              </a:rPr>
              <a:t> / </a:t>
            </a:r>
            <a:r>
              <a:rPr lang="et-EE" sz="5400" b="1" dirty="0" err="1">
                <a:solidFill>
                  <a:srgbClr val="FFC000"/>
                </a:solidFill>
              </a:rPr>
              <a:t>closing</a:t>
            </a:r>
            <a:endParaRPr lang="en-US" sz="8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t-EE" sz="4400" dirty="0" err="1">
                <a:solidFill>
                  <a:srgbClr val="FFC000"/>
                </a:solidFill>
              </a:rPr>
              <a:t>Why</a:t>
            </a:r>
            <a:r>
              <a:rPr lang="et-EE" sz="4400" dirty="0">
                <a:solidFill>
                  <a:srgbClr val="FFC000"/>
                </a:solidFill>
              </a:rPr>
              <a:t> do </a:t>
            </a:r>
            <a:r>
              <a:rPr lang="et-EE" sz="4400" dirty="0" err="1">
                <a:solidFill>
                  <a:srgbClr val="FFC000"/>
                </a:solidFill>
              </a:rPr>
              <a:t>you</a:t>
            </a:r>
            <a:r>
              <a:rPr lang="et-EE" sz="4400" dirty="0">
                <a:solidFill>
                  <a:srgbClr val="FFC000"/>
                </a:solidFill>
              </a:rPr>
              <a:t> </a:t>
            </a:r>
            <a:r>
              <a:rPr lang="et-EE" sz="4400" dirty="0" err="1">
                <a:solidFill>
                  <a:srgbClr val="FFC000"/>
                </a:solidFill>
              </a:rPr>
              <a:t>care</a:t>
            </a:r>
            <a:r>
              <a:rPr lang="en-US" sz="4400" dirty="0">
                <a:solidFill>
                  <a:srgbClr val="FFC000"/>
                </a:solidFill>
              </a:rPr>
              <a:t>? </a:t>
            </a:r>
          </a:p>
          <a:p>
            <a:pPr algn="ctr"/>
            <a:r>
              <a:rPr lang="et-EE" sz="4000" i="1" dirty="0" err="1">
                <a:solidFill>
                  <a:schemeClr val="accent1"/>
                </a:solidFill>
              </a:rPr>
              <a:t>Why</a:t>
            </a:r>
            <a:r>
              <a:rPr lang="et-EE" sz="4000" i="1" dirty="0">
                <a:solidFill>
                  <a:schemeClr val="accent1"/>
                </a:solidFill>
              </a:rPr>
              <a:t> </a:t>
            </a:r>
            <a:r>
              <a:rPr lang="et-EE" sz="4000" i="1" dirty="0" err="1">
                <a:solidFill>
                  <a:schemeClr val="accent1"/>
                </a:solidFill>
              </a:rPr>
              <a:t>should</a:t>
            </a:r>
            <a:r>
              <a:rPr lang="et-EE" sz="4000" i="1" dirty="0">
                <a:solidFill>
                  <a:schemeClr val="accent1"/>
                </a:solidFill>
              </a:rPr>
              <a:t> I </a:t>
            </a:r>
            <a:r>
              <a:rPr lang="et-EE" sz="4000" i="1" dirty="0" err="1">
                <a:solidFill>
                  <a:schemeClr val="accent1"/>
                </a:solidFill>
              </a:rPr>
              <a:t>care</a:t>
            </a:r>
            <a:r>
              <a:rPr lang="en-US" sz="4000" i="1" dirty="0">
                <a:solidFill>
                  <a:schemeClr val="accent1"/>
                </a:solidFill>
              </a:rPr>
              <a:t>?</a:t>
            </a:r>
          </a:p>
          <a:p>
            <a:pPr algn="ctr"/>
            <a:endParaRPr lang="en-US" sz="3600" dirty="0">
              <a:solidFill>
                <a:srgbClr val="FFC000"/>
              </a:solidFill>
            </a:endParaRPr>
          </a:p>
          <a:p>
            <a:pPr algn="ctr"/>
            <a:r>
              <a:rPr lang="et-EE" sz="4400" dirty="0" err="1">
                <a:solidFill>
                  <a:srgbClr val="FFC000"/>
                </a:solidFill>
              </a:rPr>
              <a:t>Call</a:t>
            </a:r>
            <a:r>
              <a:rPr lang="et-EE" sz="4400" dirty="0">
                <a:solidFill>
                  <a:srgbClr val="FFC000"/>
                </a:solidFill>
              </a:rPr>
              <a:t> </a:t>
            </a:r>
            <a:r>
              <a:rPr lang="et-EE" sz="4400" dirty="0" err="1">
                <a:solidFill>
                  <a:srgbClr val="FFC000"/>
                </a:solidFill>
              </a:rPr>
              <a:t>to</a:t>
            </a:r>
            <a:r>
              <a:rPr lang="et-EE" sz="4400" dirty="0">
                <a:solidFill>
                  <a:srgbClr val="FFC000"/>
                </a:solidFill>
              </a:rPr>
              <a:t> </a:t>
            </a:r>
            <a:r>
              <a:rPr lang="et-EE" sz="4400" dirty="0" err="1">
                <a:solidFill>
                  <a:srgbClr val="FFC000"/>
                </a:solidFill>
              </a:rPr>
              <a:t>action</a:t>
            </a:r>
            <a:endParaRPr lang="en-US" sz="4400" dirty="0">
              <a:solidFill>
                <a:srgbClr val="FFC000"/>
              </a:solidFill>
            </a:endParaRPr>
          </a:p>
          <a:p>
            <a:pPr algn="ctr"/>
            <a:r>
              <a:rPr lang="et-EE" sz="4000" i="1" dirty="0" err="1">
                <a:solidFill>
                  <a:schemeClr val="accent1"/>
                </a:solidFill>
              </a:rPr>
              <a:t>How</a:t>
            </a:r>
            <a:r>
              <a:rPr lang="et-EE" sz="4000" i="1" dirty="0">
                <a:solidFill>
                  <a:schemeClr val="accent1"/>
                </a:solidFill>
              </a:rPr>
              <a:t> </a:t>
            </a:r>
            <a:r>
              <a:rPr lang="et-EE" sz="4000" i="1" dirty="0" err="1">
                <a:solidFill>
                  <a:schemeClr val="accent1"/>
                </a:solidFill>
              </a:rPr>
              <a:t>can</a:t>
            </a:r>
            <a:r>
              <a:rPr lang="et-EE" sz="4000" i="1" dirty="0">
                <a:solidFill>
                  <a:schemeClr val="accent1"/>
                </a:solidFill>
              </a:rPr>
              <a:t> I </a:t>
            </a:r>
            <a:r>
              <a:rPr lang="et-EE" sz="4000" i="1" dirty="0" err="1">
                <a:solidFill>
                  <a:schemeClr val="accent1"/>
                </a:solidFill>
              </a:rPr>
              <a:t>help</a:t>
            </a:r>
            <a:r>
              <a:rPr lang="en-US" sz="4000" i="1" dirty="0">
                <a:solidFill>
                  <a:schemeClr val="accent1"/>
                </a:solidFill>
              </a:rPr>
              <a:t>?</a:t>
            </a:r>
          </a:p>
          <a:p>
            <a:pPr algn="ctr"/>
            <a:endParaRPr lang="en-US" sz="3600" dirty="0">
              <a:solidFill>
                <a:srgbClr val="FFC000"/>
              </a:solidFill>
            </a:endParaRPr>
          </a:p>
          <a:p>
            <a:pPr algn="ctr"/>
            <a:r>
              <a:rPr lang="et-EE" sz="4400" dirty="0" err="1">
                <a:solidFill>
                  <a:srgbClr val="FFC000"/>
                </a:solidFill>
              </a:rPr>
              <a:t>Takeaway</a:t>
            </a:r>
            <a:r>
              <a:rPr lang="et-EE" sz="4400" dirty="0">
                <a:solidFill>
                  <a:srgbClr val="FFC000"/>
                </a:solidFill>
              </a:rPr>
              <a:t> </a:t>
            </a:r>
            <a:r>
              <a:rPr lang="et-EE" sz="4400" dirty="0" err="1">
                <a:solidFill>
                  <a:srgbClr val="FFC000"/>
                </a:solidFill>
              </a:rPr>
              <a:t>message</a:t>
            </a:r>
            <a:endParaRPr lang="en-US" sz="4400" dirty="0">
              <a:solidFill>
                <a:srgbClr val="FFC000"/>
              </a:solidFill>
            </a:endParaRPr>
          </a:p>
          <a:p>
            <a:pPr algn="ctr"/>
            <a:r>
              <a:rPr lang="et-EE" sz="4000" i="1" dirty="0" err="1">
                <a:solidFill>
                  <a:schemeClr val="accent1"/>
                </a:solidFill>
              </a:rPr>
              <a:t>What</a:t>
            </a:r>
            <a:r>
              <a:rPr lang="et-EE" sz="4000" i="1" dirty="0">
                <a:solidFill>
                  <a:schemeClr val="accent1"/>
                </a:solidFill>
              </a:rPr>
              <a:t> do </a:t>
            </a:r>
            <a:r>
              <a:rPr lang="et-EE" sz="4000" i="1" dirty="0" err="1">
                <a:solidFill>
                  <a:schemeClr val="accent1"/>
                </a:solidFill>
              </a:rPr>
              <a:t>you</a:t>
            </a:r>
            <a:r>
              <a:rPr lang="et-EE" sz="4000" i="1" dirty="0">
                <a:solidFill>
                  <a:schemeClr val="accent1"/>
                </a:solidFill>
              </a:rPr>
              <a:t> </a:t>
            </a:r>
            <a:r>
              <a:rPr lang="et-EE" sz="4000" i="1" dirty="0" err="1">
                <a:solidFill>
                  <a:schemeClr val="accent1"/>
                </a:solidFill>
              </a:rPr>
              <a:t>want</a:t>
            </a:r>
            <a:r>
              <a:rPr lang="et-EE" sz="4000" i="1" dirty="0">
                <a:solidFill>
                  <a:schemeClr val="accent1"/>
                </a:solidFill>
              </a:rPr>
              <a:t> me </a:t>
            </a:r>
            <a:r>
              <a:rPr lang="et-EE" sz="4000" i="1" dirty="0" err="1">
                <a:solidFill>
                  <a:schemeClr val="accent1"/>
                </a:solidFill>
              </a:rPr>
              <a:t>to</a:t>
            </a:r>
            <a:r>
              <a:rPr lang="et-EE" sz="4000" i="1" dirty="0">
                <a:solidFill>
                  <a:schemeClr val="accent1"/>
                </a:solidFill>
              </a:rPr>
              <a:t> </a:t>
            </a:r>
            <a:r>
              <a:rPr lang="et-EE" sz="4000" i="1" dirty="0" err="1">
                <a:solidFill>
                  <a:schemeClr val="accent1"/>
                </a:solidFill>
              </a:rPr>
              <a:t>remember</a:t>
            </a:r>
            <a:r>
              <a:rPr lang="en-US" sz="4000" i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57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2483693"/>
            <a:ext cx="9361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Questions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that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are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usually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helpful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before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you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take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the</a:t>
            </a: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stage</a:t>
            </a:r>
            <a:endParaRPr kumimoji="0" lang="en-US" sz="72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8892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683493"/>
            <a:ext cx="9361040" cy="509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WHO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endParaRPr lang="et-EE" sz="6600" b="1" dirty="0">
              <a:solidFill>
                <a:srgbClr val="FFC000"/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WHY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600" b="1" dirty="0">
                <a:solidFill>
                  <a:srgbClr val="FFC000"/>
                </a:solidFill>
              </a:rPr>
              <a:t>WHAT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024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1043533"/>
            <a:ext cx="9361040" cy="4630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WHO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is</a:t>
            </a: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our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audien</a:t>
            </a:r>
            <a:r>
              <a:rPr kumimoji="0" lang="et-E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ce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 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WHY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are </a:t>
            </a:r>
            <a:r>
              <a:rPr kumimoji="0" lang="et-E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we</a:t>
            </a: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talking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WHAT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should</a:t>
            </a: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we</a:t>
            </a: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say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8603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840" y="323453"/>
            <a:ext cx="871296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AUDIENCE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How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many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–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can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we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talk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to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them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all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What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type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– pragma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tic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,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old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school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,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doers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, 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academic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 err="1">
                <a:solidFill>
                  <a:srgbClr val="FFC000"/>
                </a:solidFill>
              </a:rPr>
              <a:t>What</a:t>
            </a:r>
            <a:r>
              <a:rPr lang="et-EE" sz="3600" dirty="0">
                <a:solidFill>
                  <a:srgbClr val="FFC000"/>
                </a:solidFill>
              </a:rPr>
              <a:t> do </a:t>
            </a:r>
            <a:r>
              <a:rPr lang="et-EE" sz="3600" dirty="0" err="1">
                <a:solidFill>
                  <a:srgbClr val="FFC000"/>
                </a:solidFill>
              </a:rPr>
              <a:t>they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care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about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te</a:t>
            </a:r>
            <a:r>
              <a:rPr kumimoji="0" lang="et-E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chnology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, </a:t>
            </a:r>
            <a:r>
              <a:rPr lang="et-EE" sz="3600" dirty="0" err="1">
                <a:solidFill>
                  <a:srgbClr val="FFC000"/>
                </a:solidFill>
              </a:rPr>
              <a:t>business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, </a:t>
            </a:r>
            <a:r>
              <a:rPr lang="et-EE" sz="3600" dirty="0" err="1">
                <a:solidFill>
                  <a:srgbClr val="FFC000"/>
                </a:solidFill>
              </a:rPr>
              <a:t>impact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, </a:t>
            </a:r>
            <a:r>
              <a:rPr lang="et-EE" sz="3600" dirty="0" err="1">
                <a:solidFill>
                  <a:srgbClr val="FFC000"/>
                </a:solidFill>
              </a:rPr>
              <a:t>people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 err="1">
                <a:solidFill>
                  <a:srgbClr val="FFC000"/>
                </a:solidFill>
              </a:rPr>
              <a:t>What</a:t>
            </a:r>
            <a:r>
              <a:rPr lang="et-EE" sz="3600" dirty="0">
                <a:solidFill>
                  <a:srgbClr val="FFC000"/>
                </a:solidFill>
              </a:rPr>
              <a:t> are </a:t>
            </a:r>
            <a:r>
              <a:rPr lang="et-EE" sz="3600" dirty="0" err="1">
                <a:solidFill>
                  <a:srgbClr val="FFC000"/>
                </a:solidFill>
              </a:rPr>
              <a:t>their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biggest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objections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23536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856" y="209629"/>
            <a:ext cx="856895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Objections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 err="1">
                <a:solidFill>
                  <a:srgbClr val="FFC000"/>
                </a:solidFill>
              </a:rPr>
              <a:t>Why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hasn’t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it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been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done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already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FFC000"/>
                </a:solidFill>
              </a:rPr>
              <a:t>Market </a:t>
            </a:r>
            <a:r>
              <a:rPr lang="et-EE" sz="3600" dirty="0" err="1">
                <a:solidFill>
                  <a:srgbClr val="FFC000"/>
                </a:solidFill>
              </a:rPr>
              <a:t>is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full</a:t>
            </a:r>
            <a:r>
              <a:rPr lang="et-EE" sz="3600" dirty="0">
                <a:solidFill>
                  <a:srgbClr val="FFC000"/>
                </a:solidFill>
              </a:rPr>
              <a:t> of </a:t>
            </a:r>
            <a:r>
              <a:rPr lang="et-EE" sz="3600" dirty="0" err="1">
                <a:solidFill>
                  <a:srgbClr val="FFC000"/>
                </a:solidFill>
              </a:rPr>
              <a:t>competing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solutions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FFC000"/>
                </a:solidFill>
              </a:rPr>
              <a:t>I </a:t>
            </a:r>
            <a:r>
              <a:rPr lang="et-EE" sz="3600" dirty="0" err="1">
                <a:solidFill>
                  <a:srgbClr val="FFC000"/>
                </a:solidFill>
              </a:rPr>
              <a:t>don’t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believe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your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team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can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cut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!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 err="1">
                <a:solidFill>
                  <a:srgbClr val="FFC000"/>
                </a:solidFill>
              </a:rPr>
              <a:t>Your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action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plan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is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full</a:t>
            </a:r>
            <a:r>
              <a:rPr lang="et-EE" sz="3600" dirty="0">
                <a:solidFill>
                  <a:srgbClr val="FFC000"/>
                </a:solidFill>
              </a:rPr>
              <a:t> of (</a:t>
            </a:r>
            <a:r>
              <a:rPr lang="et-EE" sz="3600" dirty="0" err="1">
                <a:solidFill>
                  <a:schemeClr val="accent3">
                    <a:lumMod val="50000"/>
                  </a:schemeClr>
                </a:solidFill>
              </a:rPr>
              <a:t>black</a:t>
            </a:r>
            <a:r>
              <a:rPr lang="et-EE" sz="3600" dirty="0">
                <a:solidFill>
                  <a:srgbClr val="FFC000"/>
                </a:solidFill>
              </a:rPr>
              <a:t>) </a:t>
            </a:r>
            <a:r>
              <a:rPr lang="et-EE" sz="3600" dirty="0" err="1">
                <a:solidFill>
                  <a:srgbClr val="FFC000"/>
                </a:solidFill>
              </a:rPr>
              <a:t>holes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!</a:t>
            </a:r>
            <a:endParaRPr kumimoji="0" lang="et-EE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3600" dirty="0">
              <a:solidFill>
                <a:srgbClr val="FFC000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FFC000"/>
                </a:solidFill>
              </a:rPr>
              <a:t>I </a:t>
            </a:r>
            <a:r>
              <a:rPr lang="et-EE" sz="3600" dirty="0" err="1">
                <a:solidFill>
                  <a:srgbClr val="FFC000"/>
                </a:solidFill>
              </a:rPr>
              <a:t>don’t</a:t>
            </a:r>
            <a:r>
              <a:rPr lang="et-EE" sz="3600" dirty="0">
                <a:solidFill>
                  <a:srgbClr val="FFC000"/>
                </a:solidFill>
              </a:rPr>
              <a:t> have </a:t>
            </a:r>
            <a:r>
              <a:rPr lang="et-EE" sz="3600" dirty="0" err="1">
                <a:solidFill>
                  <a:srgbClr val="FFC000"/>
                </a:solidFill>
              </a:rPr>
              <a:t>time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for</a:t>
            </a:r>
            <a:r>
              <a:rPr lang="et-EE" sz="3600" dirty="0">
                <a:solidFill>
                  <a:srgbClr val="FFC000"/>
                </a:solidFill>
              </a:rPr>
              <a:t> </a:t>
            </a:r>
            <a:r>
              <a:rPr lang="et-EE" sz="3600" dirty="0" err="1">
                <a:solidFill>
                  <a:srgbClr val="FFC000"/>
                </a:solidFill>
              </a:rPr>
              <a:t>this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27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899517"/>
            <a:ext cx="907300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Goal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What</a:t>
            </a: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do </a:t>
            </a:r>
            <a:r>
              <a:rPr kumimoji="0" lang="et-E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you</a:t>
            </a: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want</a:t>
            </a: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the</a:t>
            </a: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audience</a:t>
            </a: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to</a:t>
            </a: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do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dirty="0">
                <a:solidFill>
                  <a:srgbClr val="FFC000"/>
                </a:solidFill>
              </a:rPr>
              <a:t>c</a:t>
            </a:r>
            <a:r>
              <a:rPr kumimoji="0" lang="et-EE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all </a:t>
            </a:r>
            <a:r>
              <a:rPr kumimoji="0" lang="et-EE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to</a:t>
            </a:r>
            <a:r>
              <a:rPr kumimoji="0" lang="et-EE" sz="6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ACTION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75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792" y="395461"/>
            <a:ext cx="943304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48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</a:t>
            </a:r>
            <a:r>
              <a:rPr lang="et-EE" sz="4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</a:t>
            </a:r>
            <a:r>
              <a:rPr lang="et-EE" sz="48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et-EE" sz="4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8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et-EE" sz="4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t-EE" sz="48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short</a:t>
            </a:r>
            <a:r>
              <a:rPr lang="et-EE" sz="4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8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  <a:endParaRPr lang="en-US" sz="72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3600" b="1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28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t-EE" sz="3200" b="1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32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b="1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authentic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3200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200" i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comfortable</a:t>
            </a:r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n-US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</a:t>
            </a:r>
            <a:r>
              <a:rPr lang="et-EE" sz="3200" i="1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3200" i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prepared</a:t>
            </a:r>
            <a:endParaRPr lang="en-US" sz="3200" i="1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ready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failure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success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	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clear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200" i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convincing</a:t>
            </a:r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</a:t>
            </a:r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a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fresh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mentally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physically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</a:p>
          <a:p>
            <a:r>
              <a:rPr lang="et-EE" sz="3200" i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confident</a:t>
            </a:r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team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solution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 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Accept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surprises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t-EE" sz="3200" i="1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28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40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8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04" y="179437"/>
            <a:ext cx="914501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SUMMARY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5400" dirty="0" err="1">
                <a:solidFill>
                  <a:srgbClr val="FFC000"/>
                </a:solidFill>
              </a:rPr>
              <a:t>We</a:t>
            </a:r>
            <a:r>
              <a:rPr lang="et-EE" sz="5400" dirty="0">
                <a:solidFill>
                  <a:srgbClr val="FFC000"/>
                </a:solidFill>
              </a:rPr>
              <a:t> </a:t>
            </a:r>
            <a:r>
              <a:rPr lang="et-EE" sz="5400" dirty="0" err="1">
                <a:solidFill>
                  <a:srgbClr val="FFC000"/>
                </a:solidFill>
              </a:rPr>
              <a:t>spoke</a:t>
            </a:r>
            <a:r>
              <a:rPr lang="et-EE" sz="5400" dirty="0">
                <a:solidFill>
                  <a:srgbClr val="FFC000"/>
                </a:solidFill>
              </a:rPr>
              <a:t> </a:t>
            </a:r>
            <a:r>
              <a:rPr lang="et-EE" sz="5400" dirty="0" err="1">
                <a:solidFill>
                  <a:srgbClr val="FFC000"/>
                </a:solidFill>
              </a:rPr>
              <a:t>today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…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4800" dirty="0" err="1">
                <a:solidFill>
                  <a:srgbClr val="00CC99"/>
                </a:solidFill>
              </a:rPr>
              <a:t>One</a:t>
            </a:r>
            <a:r>
              <a:rPr lang="et-EE" sz="4800" dirty="0">
                <a:solidFill>
                  <a:srgbClr val="00CC99"/>
                </a:solidFill>
              </a:rPr>
              <a:t> </a:t>
            </a:r>
            <a:r>
              <a:rPr lang="et-EE" sz="4800" dirty="0" err="1">
                <a:solidFill>
                  <a:srgbClr val="00CC99"/>
                </a:solidFill>
              </a:rPr>
              <a:t>sentence</a:t>
            </a:r>
            <a:r>
              <a:rPr lang="et-EE" sz="4800" dirty="0">
                <a:solidFill>
                  <a:srgbClr val="00CC99"/>
                </a:solidFill>
              </a:rPr>
              <a:t> </a:t>
            </a:r>
            <a:r>
              <a:rPr lang="et-EE" sz="4800" dirty="0" err="1">
                <a:solidFill>
                  <a:srgbClr val="00CC99"/>
                </a:solidFill>
              </a:rPr>
              <a:t>summary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.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We</a:t>
            </a:r>
            <a:r>
              <a:rPr kumimoji="0" lang="et-EE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kindly</a:t>
            </a:r>
            <a:r>
              <a:rPr kumimoji="0" lang="et-EE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ask</a:t>
            </a:r>
            <a:r>
              <a:rPr kumimoji="0" lang="et-EE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you</a:t>
            </a:r>
            <a:r>
              <a:rPr kumimoji="0" lang="et-EE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…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Remind</a:t>
            </a:r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call</a:t>
            </a:r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to</a:t>
            </a:r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action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I / </a:t>
            </a: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we</a:t>
            </a:r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believe</a:t>
            </a:r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this</a:t>
            </a:r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matters</a:t>
            </a:r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because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25140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395461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60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Feedback</a:t>
            </a:r>
            <a:r>
              <a:rPr lang="en-US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t-EE" sz="60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</a:t>
            </a:r>
            <a:r>
              <a:rPr lang="et-EE" sz="6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Boss </a:t>
            </a:r>
            <a:r>
              <a:rPr lang="et-EE" sz="60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trap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24014-786F-4784-8011-A1DACF00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8" y="1835621"/>
            <a:ext cx="9216776" cy="518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56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259557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SHORT and CONCISE 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answers</a:t>
            </a:r>
            <a:endParaRPr kumimoji="0" lang="et-EE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7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(</a:t>
            </a:r>
            <a:r>
              <a:rPr lang="et-EE" sz="7200" i="1" dirty="0" err="1">
                <a:solidFill>
                  <a:srgbClr val="FFC000"/>
                </a:solidFill>
              </a:rPr>
              <a:t>but</a:t>
            </a:r>
            <a:r>
              <a:rPr lang="et-EE" sz="7200" i="1" dirty="0">
                <a:solidFill>
                  <a:srgbClr val="FFC000"/>
                </a:solidFill>
              </a:rPr>
              <a:t> </a:t>
            </a:r>
            <a:r>
              <a:rPr lang="et-EE" sz="7200" i="1" dirty="0" err="1">
                <a:solidFill>
                  <a:srgbClr val="FFC000"/>
                </a:solidFill>
              </a:rPr>
              <a:t>not</a:t>
            </a:r>
            <a:r>
              <a:rPr kumimoji="0" lang="et-EE" sz="7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„</a:t>
            </a:r>
            <a:r>
              <a:rPr kumimoji="0" lang="et-EE" sz="72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ok</a:t>
            </a:r>
            <a:r>
              <a:rPr kumimoji="0" lang="et-EE" sz="7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“)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211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840" y="1907629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Thanks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!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*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bo</a:t>
            </a:r>
            <a:r>
              <a:rPr kumimoji="0" lang="et-EE" sz="4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nus</a:t>
            </a:r>
            <a:r>
              <a:rPr kumimoji="0" lang="et-E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tip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: </a:t>
            </a:r>
            <a:r>
              <a:rPr lang="et-EE" sz="4000" b="1" dirty="0" err="1">
                <a:solidFill>
                  <a:srgbClr val="FFC000"/>
                </a:solidFill>
              </a:rPr>
              <a:t>sleep</a:t>
            </a:r>
            <a:r>
              <a:rPr lang="et-EE" sz="4000" b="1" dirty="0">
                <a:solidFill>
                  <a:srgbClr val="FFC000"/>
                </a:solidFill>
              </a:rPr>
              <a:t> </a:t>
            </a:r>
            <a:r>
              <a:rPr lang="et-EE" sz="4000" b="1" dirty="0" err="1">
                <a:solidFill>
                  <a:srgbClr val="FFC000"/>
                </a:solidFill>
              </a:rPr>
              <a:t>well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3600" b="1" dirty="0">
                <a:solidFill>
                  <a:srgbClr val="FFC000"/>
                </a:solidFill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aido</a:t>
            </a: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.</a:t>
            </a:r>
            <a:r>
              <a:rPr kumimoji="0" lang="et-E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mikheim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@</a:t>
            </a:r>
            <a:r>
              <a:rPr lang="et-EE" sz="3600" b="1" dirty="0" err="1">
                <a:solidFill>
                  <a:srgbClr val="FFC000"/>
                </a:solidFill>
              </a:rPr>
              <a:t>startupestonia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.ee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61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043533"/>
            <a:ext cx="87849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elevator pitch, is a short description of an idea, product, or company that explains the concept in a way such that any listener can understand it in a short period of </a:t>
            </a:r>
            <a:r>
              <a:rPr lang="en-US" sz="4800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</a:t>
            </a:r>
            <a:r>
              <a:rPr lang="et-EE" sz="4800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e.</a:t>
            </a:r>
            <a:endParaRPr lang="en-US" sz="48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https://en.wikipedia.org/wiki/Elevator_pitch</a:t>
            </a:r>
            <a:endParaRPr lang="en-US" sz="32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6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539477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Trap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no 1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3200" b="1" dirty="0">
              <a:solidFill>
                <a:srgbClr val="FFC000"/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</a:t>
            </a: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against</a:t>
            </a: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nature</a:t>
            </a: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t-EE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tough</a:t>
            </a: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pull </a:t>
            </a:r>
            <a:r>
              <a:rPr lang="et-EE" sz="72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</a:t>
            </a: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8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395461"/>
            <a:ext cx="936104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400" b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et-EE" sz="44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prepared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structure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components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story</a:t>
            </a:r>
            <a:endParaRPr lang="en-US" sz="4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28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Proble</a:t>
            </a:r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 </a:t>
            </a:r>
            <a:r>
              <a:rPr lang="et-EE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unused</a:t>
            </a:r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opportunity</a:t>
            </a:r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Validation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problem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solution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Solution</a:t>
            </a:r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dimension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solution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t-EE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eam</a:t>
            </a:r>
            <a:r>
              <a:rPr lang="en-US" sz="4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Roadmap</a:t>
            </a:r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t-EE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timeline</a:t>
            </a:r>
            <a:endParaRPr lang="en-US" sz="4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have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done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far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going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Call</a:t>
            </a:r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action</a:t>
            </a:r>
            <a:endParaRPr lang="en-US" sz="4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audience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US" sz="2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3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04" y="1115541"/>
            <a:ext cx="91450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</a:p>
          <a:p>
            <a:pPr algn="ctr"/>
            <a:r>
              <a:rPr lang="et-EE" sz="80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</a:t>
            </a:r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80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takeaway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et-EE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want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 </a:t>
            </a:r>
            <a:r>
              <a:rPr lang="et-EE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remember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400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848" y="2502564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What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problem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are 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you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solving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329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006" y="210239"/>
            <a:ext cx="8643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6000" dirty="0" err="1">
                <a:solidFill>
                  <a:schemeClr val="accent5">
                    <a:lumMod val="50000"/>
                  </a:schemeClr>
                </a:solidFill>
              </a:rPr>
              <a:t>Validate</a:t>
            </a:r>
            <a:r>
              <a:rPr lang="et-EE" sz="6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60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t-EE" sz="6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t-EE" sz="6000" dirty="0" err="1">
                <a:solidFill>
                  <a:schemeClr val="accent5">
                    <a:lumMod val="50000"/>
                  </a:schemeClr>
                </a:solidFill>
              </a:rPr>
              <a:t>problem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EA790-2A22-4CC6-BEBD-92CBDF68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7" y="1346062"/>
            <a:ext cx="8571786" cy="58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7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43653</TotalTime>
  <Words>738</Words>
  <Application>Microsoft Office PowerPoint</Application>
  <PresentationFormat>Custom</PresentationFormat>
  <Paragraphs>170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Graphik</vt:lpstr>
      <vt:lpstr>inherit</vt:lpstr>
      <vt:lpstr>Montserrat Black</vt:lpstr>
      <vt:lpstr>Montserrat SemiBold</vt:lpstr>
      <vt:lpstr>Open Sans</vt:lpstr>
      <vt:lpstr>Times New Roman</vt:lpstr>
      <vt:lpstr>Office'i kujundus</vt:lpstr>
      <vt:lpstr>1_Office-téma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value proposition?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Teaduspark</dc:title>
  <dc:creator>Tarmo Teder</dc:creator>
  <cp:lastModifiedBy>Vaido Mikheim</cp:lastModifiedBy>
  <cp:revision>115</cp:revision>
  <cp:lastPrinted>2013-10-21T14:20:12Z</cp:lastPrinted>
  <dcterms:created xsi:type="dcterms:W3CDTF">2011-04-13T08:57:46Z</dcterms:created>
  <dcterms:modified xsi:type="dcterms:W3CDTF">2023-10-27T15:20:05Z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070b25-3e51-4c49-94ac-1c89225a19f8_Enabled">
    <vt:lpwstr>true</vt:lpwstr>
  </property>
  <property fmtid="{D5CDD505-2E9C-101B-9397-08002B2CF9AE}" pid="3" name="MSIP_Label_64070b25-3e51-4c49-94ac-1c89225a19f8_SetDate">
    <vt:lpwstr>2023-10-27T14:39:41Z</vt:lpwstr>
  </property>
  <property fmtid="{D5CDD505-2E9C-101B-9397-08002B2CF9AE}" pid="4" name="MSIP_Label_64070b25-3e51-4c49-94ac-1c89225a19f8_Method">
    <vt:lpwstr>Standard</vt:lpwstr>
  </property>
  <property fmtid="{D5CDD505-2E9C-101B-9397-08002B2CF9AE}" pid="5" name="MSIP_Label_64070b25-3e51-4c49-94ac-1c89225a19f8_Name">
    <vt:lpwstr>defa4170-0d19-0005-0004-bc88714345d2</vt:lpwstr>
  </property>
  <property fmtid="{D5CDD505-2E9C-101B-9397-08002B2CF9AE}" pid="6" name="MSIP_Label_64070b25-3e51-4c49-94ac-1c89225a19f8_SiteId">
    <vt:lpwstr>3c88e4d0-0f16-4fc9-9c9d-e75d2f2a6adc</vt:lpwstr>
  </property>
  <property fmtid="{D5CDD505-2E9C-101B-9397-08002B2CF9AE}" pid="7" name="MSIP_Label_64070b25-3e51-4c49-94ac-1c89225a19f8_ActionId">
    <vt:lpwstr>144014c0-e86f-49c2-9e73-0306d79c0a54</vt:lpwstr>
  </property>
  <property fmtid="{D5CDD505-2E9C-101B-9397-08002B2CF9AE}" pid="8" name="MSIP_Label_64070b25-3e51-4c49-94ac-1c89225a19f8_ContentBits">
    <vt:lpwstr>0</vt:lpwstr>
  </property>
</Properties>
</file>