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Lst>
  <p:notesMasterIdLst>
    <p:notesMasterId r:id="rId43"/>
  </p:notesMasterIdLst>
  <p:handoutMasterIdLst>
    <p:handoutMasterId r:id="rId44"/>
  </p:handoutMasterIdLst>
  <p:sldIdLst>
    <p:sldId id="266" r:id="rId6"/>
    <p:sldId id="322" r:id="rId7"/>
    <p:sldId id="283" r:id="rId8"/>
    <p:sldId id="309" r:id="rId9"/>
    <p:sldId id="314" r:id="rId10"/>
    <p:sldId id="315" r:id="rId11"/>
    <p:sldId id="312" r:id="rId12"/>
    <p:sldId id="310" r:id="rId13"/>
    <p:sldId id="311" r:id="rId14"/>
    <p:sldId id="313" r:id="rId15"/>
    <p:sldId id="316" r:id="rId16"/>
    <p:sldId id="330" r:id="rId17"/>
    <p:sldId id="326" r:id="rId18"/>
    <p:sldId id="338" r:id="rId19"/>
    <p:sldId id="257" r:id="rId20"/>
    <p:sldId id="323" r:id="rId21"/>
    <p:sldId id="324" r:id="rId22"/>
    <p:sldId id="349" r:id="rId23"/>
    <p:sldId id="256" r:id="rId24"/>
    <p:sldId id="339" r:id="rId25"/>
    <p:sldId id="325" r:id="rId26"/>
    <p:sldId id="331" r:id="rId27"/>
    <p:sldId id="352" r:id="rId28"/>
    <p:sldId id="317" r:id="rId29"/>
    <p:sldId id="318" r:id="rId30"/>
    <p:sldId id="319" r:id="rId31"/>
    <p:sldId id="320" r:id="rId32"/>
    <p:sldId id="332" r:id="rId33"/>
    <p:sldId id="327" r:id="rId34"/>
    <p:sldId id="329" r:id="rId35"/>
    <p:sldId id="328" r:id="rId36"/>
    <p:sldId id="333" r:id="rId37"/>
    <p:sldId id="334" r:id="rId38"/>
    <p:sldId id="337" r:id="rId39"/>
    <p:sldId id="336" r:id="rId40"/>
    <p:sldId id="335" r:id="rId41"/>
    <p:sldId id="274" r:id="rId42"/>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3" orient="horz" pos="2155">
          <p15:clr>
            <a:srgbClr val="A4A3A4"/>
          </p15:clr>
        </p15:guide>
        <p15:guide id="4" orient="horz" pos="443">
          <p15:clr>
            <a:srgbClr val="A4A3A4"/>
          </p15:clr>
        </p15:guide>
        <p15:guide id="5" orient="horz" pos="812">
          <p15:clr>
            <a:srgbClr val="A4A3A4"/>
          </p15:clr>
        </p15:guide>
        <p15:guide id="6" orient="horz" pos="806">
          <p15:clr>
            <a:srgbClr val="A4A3A4"/>
          </p15:clr>
        </p15:guide>
        <p15:guide id="7" orient="horz" pos="872">
          <p15:clr>
            <a:srgbClr val="A4A3A4"/>
          </p15:clr>
        </p15:guide>
        <p15:guide id="8" pos="4412">
          <p15:clr>
            <a:srgbClr val="A4A3A4"/>
          </p15:clr>
        </p15:guide>
        <p15:guide id="9" pos="3434">
          <p15:clr>
            <a:srgbClr val="A4A3A4"/>
          </p15:clr>
        </p15:guide>
        <p15:guide id="10" pos="15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907"/>
    <a:srgbClr val="535353"/>
    <a:srgbClr val="45802F"/>
    <a:srgbClr val="A4A999"/>
    <a:srgbClr val="0679AC"/>
    <a:srgbClr val="FF33C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6B08A6-1B69-4A8D-8FA4-7A940987FABD}" v="60" dt="2019-09-25T07:42:00.39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39" autoAdjust="0"/>
    <p:restoredTop sz="93728" autoAdjust="0"/>
  </p:normalViewPr>
  <p:slideViewPr>
    <p:cSldViewPr snapToGrid="0" showGuides="1">
      <p:cViewPr varScale="1">
        <p:scale>
          <a:sx n="109" d="100"/>
          <a:sy n="109" d="100"/>
        </p:scale>
        <p:origin x="1764" y="78"/>
      </p:cViewPr>
      <p:guideLst>
        <p:guide orient="horz" pos="2160"/>
        <p:guide pos="2880"/>
        <p:guide orient="horz" pos="2155"/>
        <p:guide orient="horz" pos="443"/>
        <p:guide orient="horz" pos="812"/>
        <p:guide orient="horz" pos="806"/>
        <p:guide orient="horz" pos="872"/>
        <p:guide pos="4412"/>
        <p:guide pos="3434"/>
        <p:guide pos="1508"/>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6" d="100"/>
          <a:sy n="76" d="100"/>
        </p:scale>
        <p:origin x="3364"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5"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o Piispanen" userId="7314d3c2-f2bf-4918-aa77-c1751c117fc6" providerId="ADAL" clId="{1411B544-FD42-45F3-91C9-14002E4A4A44}"/>
    <pc:docChg chg="undo custSel delSld modSld">
      <pc:chgData name="Tero Piispanen" userId="7314d3c2-f2bf-4918-aa77-c1751c117fc6" providerId="ADAL" clId="{1411B544-FD42-45F3-91C9-14002E4A4A44}" dt="2019-09-24T11:16:57.529" v="243"/>
      <pc:docMkLst>
        <pc:docMk/>
      </pc:docMkLst>
      <pc:sldChg chg="delSp modSp">
        <pc:chgData name="Tero Piispanen" userId="7314d3c2-f2bf-4918-aa77-c1751c117fc6" providerId="ADAL" clId="{1411B544-FD42-45F3-91C9-14002E4A4A44}" dt="2019-09-24T10:47:30.784" v="70"/>
        <pc:sldMkLst>
          <pc:docMk/>
          <pc:sldMk cId="695271396" sldId="256"/>
        </pc:sldMkLst>
        <pc:spChg chg="del">
          <ac:chgData name="Tero Piispanen" userId="7314d3c2-f2bf-4918-aa77-c1751c117fc6" providerId="ADAL" clId="{1411B544-FD42-45F3-91C9-14002E4A4A44}" dt="2019-09-24T10:26:15.340" v="9" actId="478"/>
          <ac:spMkLst>
            <pc:docMk/>
            <pc:sldMk cId="695271396" sldId="256"/>
            <ac:spMk id="6" creationId="{00000000-0000-0000-0000-000000000000}"/>
          </ac:spMkLst>
        </pc:spChg>
        <pc:spChg chg="del">
          <ac:chgData name="Tero Piispanen" userId="7314d3c2-f2bf-4918-aa77-c1751c117fc6" providerId="ADAL" clId="{1411B544-FD42-45F3-91C9-14002E4A4A44}" dt="2019-09-24T10:26:09.751" v="8" actId="478"/>
          <ac:spMkLst>
            <pc:docMk/>
            <pc:sldMk cId="695271396" sldId="256"/>
            <ac:spMk id="9" creationId="{00000000-0000-0000-0000-000000000000}"/>
          </ac:spMkLst>
        </pc:spChg>
        <pc:spChg chg="del mod">
          <ac:chgData name="Tero Piispanen" userId="7314d3c2-f2bf-4918-aa77-c1751c117fc6" providerId="ADAL" clId="{1411B544-FD42-45F3-91C9-14002E4A4A44}" dt="2019-09-24T10:26:34.490" v="12" actId="478"/>
          <ac:spMkLst>
            <pc:docMk/>
            <pc:sldMk cId="695271396" sldId="256"/>
            <ac:spMk id="19" creationId="{00000000-0000-0000-0000-000000000000}"/>
          </ac:spMkLst>
        </pc:spChg>
        <pc:spChg chg="mod">
          <ac:chgData name="Tero Piispanen" userId="7314d3c2-f2bf-4918-aa77-c1751c117fc6" providerId="ADAL" clId="{1411B544-FD42-45F3-91C9-14002E4A4A44}" dt="2019-09-24T10:45:36.514" v="57" actId="14100"/>
          <ac:spMkLst>
            <pc:docMk/>
            <pc:sldMk cId="695271396" sldId="256"/>
            <ac:spMk id="40" creationId="{00000000-0000-0000-0000-000000000000}"/>
          </ac:spMkLst>
        </pc:spChg>
        <pc:spChg chg="mod">
          <ac:chgData name="Tero Piispanen" userId="7314d3c2-f2bf-4918-aa77-c1751c117fc6" providerId="ADAL" clId="{1411B544-FD42-45F3-91C9-14002E4A4A44}" dt="2019-09-24T10:47:30.784" v="70"/>
          <ac:spMkLst>
            <pc:docMk/>
            <pc:sldMk cId="695271396" sldId="256"/>
            <ac:spMk id="41" creationId="{00000000-0000-0000-0000-000000000000}"/>
          </ac:spMkLst>
        </pc:spChg>
        <pc:picChg chg="mod">
          <ac:chgData name="Tero Piispanen" userId="7314d3c2-f2bf-4918-aa77-c1751c117fc6" providerId="ADAL" clId="{1411B544-FD42-45F3-91C9-14002E4A4A44}" dt="2019-09-24T10:45:05.509" v="53" actId="1076"/>
          <ac:picMkLst>
            <pc:docMk/>
            <pc:sldMk cId="695271396" sldId="256"/>
            <ac:picMk id="7" creationId="{00000000-0000-0000-0000-000000000000}"/>
          </ac:picMkLst>
        </pc:picChg>
        <pc:picChg chg="del mod">
          <ac:chgData name="Tero Piispanen" userId="7314d3c2-f2bf-4918-aa77-c1751c117fc6" providerId="ADAL" clId="{1411B544-FD42-45F3-91C9-14002E4A4A44}" dt="2019-09-24T10:45:40.694" v="59" actId="478"/>
          <ac:picMkLst>
            <pc:docMk/>
            <pc:sldMk cId="695271396" sldId="256"/>
            <ac:picMk id="10" creationId="{00000000-0000-0000-0000-000000000000}"/>
          </ac:picMkLst>
        </pc:picChg>
        <pc:picChg chg="del mod">
          <ac:chgData name="Tero Piispanen" userId="7314d3c2-f2bf-4918-aa77-c1751c117fc6" providerId="ADAL" clId="{1411B544-FD42-45F3-91C9-14002E4A4A44}" dt="2019-09-24T10:26:42.760" v="14" actId="478"/>
          <ac:picMkLst>
            <pc:docMk/>
            <pc:sldMk cId="695271396" sldId="256"/>
            <ac:picMk id="12" creationId="{00000000-0000-0000-0000-000000000000}"/>
          </ac:picMkLst>
        </pc:picChg>
        <pc:picChg chg="del">
          <ac:chgData name="Tero Piispanen" userId="7314d3c2-f2bf-4918-aa77-c1751c117fc6" providerId="ADAL" clId="{1411B544-FD42-45F3-91C9-14002E4A4A44}" dt="2019-09-24T10:25:49.691" v="0" actId="478"/>
          <ac:picMkLst>
            <pc:docMk/>
            <pc:sldMk cId="695271396" sldId="256"/>
            <ac:picMk id="23" creationId="{00000000-0000-0000-0000-000000000000}"/>
          </ac:picMkLst>
        </pc:picChg>
        <pc:picChg chg="del">
          <ac:chgData name="Tero Piispanen" userId="7314d3c2-f2bf-4918-aa77-c1751c117fc6" providerId="ADAL" clId="{1411B544-FD42-45F3-91C9-14002E4A4A44}" dt="2019-09-24T10:26:06.064" v="7" actId="478"/>
          <ac:picMkLst>
            <pc:docMk/>
            <pc:sldMk cId="695271396" sldId="256"/>
            <ac:picMk id="24" creationId="{00000000-0000-0000-0000-000000000000}"/>
          </ac:picMkLst>
        </pc:picChg>
        <pc:picChg chg="del">
          <ac:chgData name="Tero Piispanen" userId="7314d3c2-f2bf-4918-aa77-c1751c117fc6" providerId="ADAL" clId="{1411B544-FD42-45F3-91C9-14002E4A4A44}" dt="2019-09-24T10:25:57.142" v="3" actId="478"/>
          <ac:picMkLst>
            <pc:docMk/>
            <pc:sldMk cId="695271396" sldId="256"/>
            <ac:picMk id="26" creationId="{00000000-0000-0000-0000-000000000000}"/>
          </ac:picMkLst>
        </pc:picChg>
        <pc:picChg chg="del">
          <ac:chgData name="Tero Piispanen" userId="7314d3c2-f2bf-4918-aa77-c1751c117fc6" providerId="ADAL" clId="{1411B544-FD42-45F3-91C9-14002E4A4A44}" dt="2019-09-24T10:26:04.005" v="6" actId="478"/>
          <ac:picMkLst>
            <pc:docMk/>
            <pc:sldMk cId="695271396" sldId="256"/>
            <ac:picMk id="27" creationId="{00000000-0000-0000-0000-000000000000}"/>
          </ac:picMkLst>
        </pc:picChg>
        <pc:picChg chg="del">
          <ac:chgData name="Tero Piispanen" userId="7314d3c2-f2bf-4918-aa77-c1751c117fc6" providerId="ADAL" clId="{1411B544-FD42-45F3-91C9-14002E4A4A44}" dt="2019-09-24T10:26:01.796" v="5" actId="478"/>
          <ac:picMkLst>
            <pc:docMk/>
            <pc:sldMk cId="695271396" sldId="256"/>
            <ac:picMk id="29" creationId="{00000000-0000-0000-0000-000000000000}"/>
          </ac:picMkLst>
        </pc:picChg>
        <pc:picChg chg="del">
          <ac:chgData name="Tero Piispanen" userId="7314d3c2-f2bf-4918-aa77-c1751c117fc6" providerId="ADAL" clId="{1411B544-FD42-45F3-91C9-14002E4A4A44}" dt="2019-09-24T10:25:54.731" v="2" actId="478"/>
          <ac:picMkLst>
            <pc:docMk/>
            <pc:sldMk cId="695271396" sldId="256"/>
            <ac:picMk id="30" creationId="{00000000-0000-0000-0000-000000000000}"/>
          </ac:picMkLst>
        </pc:picChg>
        <pc:picChg chg="del">
          <ac:chgData name="Tero Piispanen" userId="7314d3c2-f2bf-4918-aa77-c1751c117fc6" providerId="ADAL" clId="{1411B544-FD42-45F3-91C9-14002E4A4A44}" dt="2019-09-24T10:25:59.236" v="4" actId="478"/>
          <ac:picMkLst>
            <pc:docMk/>
            <pc:sldMk cId="695271396" sldId="256"/>
            <ac:picMk id="31" creationId="{00000000-0000-0000-0000-000000000000}"/>
          </ac:picMkLst>
        </pc:picChg>
        <pc:picChg chg="del">
          <ac:chgData name="Tero Piispanen" userId="7314d3c2-f2bf-4918-aa77-c1751c117fc6" providerId="ADAL" clId="{1411B544-FD42-45F3-91C9-14002E4A4A44}" dt="2019-09-24T10:26:26.899" v="10" actId="478"/>
          <ac:picMkLst>
            <pc:docMk/>
            <pc:sldMk cId="695271396" sldId="256"/>
            <ac:picMk id="34" creationId="{00000000-0000-0000-0000-000000000000}"/>
          </ac:picMkLst>
        </pc:picChg>
        <pc:picChg chg="del">
          <ac:chgData name="Tero Piispanen" userId="7314d3c2-f2bf-4918-aa77-c1751c117fc6" providerId="ADAL" clId="{1411B544-FD42-45F3-91C9-14002E4A4A44}" dt="2019-09-24T10:25:51.750" v="1" actId="478"/>
          <ac:picMkLst>
            <pc:docMk/>
            <pc:sldMk cId="695271396" sldId="256"/>
            <ac:picMk id="37" creationId="{00000000-0000-0000-0000-000000000000}"/>
          </ac:picMkLst>
        </pc:picChg>
        <pc:cxnChg chg="del">
          <ac:chgData name="Tero Piispanen" userId="7314d3c2-f2bf-4918-aa77-c1751c117fc6" providerId="ADAL" clId="{1411B544-FD42-45F3-91C9-14002E4A4A44}" dt="2019-09-24T10:26:46.973" v="15" actId="478"/>
          <ac:cxnSpMkLst>
            <pc:docMk/>
            <pc:sldMk cId="695271396" sldId="256"/>
            <ac:cxnSpMk id="25" creationId="{00000000-0000-0000-0000-000000000000}"/>
          </ac:cxnSpMkLst>
        </pc:cxnChg>
        <pc:cxnChg chg="del">
          <ac:chgData name="Tero Piispanen" userId="7314d3c2-f2bf-4918-aa77-c1751c117fc6" providerId="ADAL" clId="{1411B544-FD42-45F3-91C9-14002E4A4A44}" dt="2019-09-24T10:26:49.849" v="16" actId="478"/>
          <ac:cxnSpMkLst>
            <pc:docMk/>
            <pc:sldMk cId="695271396" sldId="256"/>
            <ac:cxnSpMk id="38" creationId="{00000000-0000-0000-0000-000000000000}"/>
          </ac:cxnSpMkLst>
        </pc:cxnChg>
        <pc:cxnChg chg="del">
          <ac:chgData name="Tero Piispanen" userId="7314d3c2-f2bf-4918-aa77-c1751c117fc6" providerId="ADAL" clId="{1411B544-FD42-45F3-91C9-14002E4A4A44}" dt="2019-09-24T10:26:55.736" v="17" actId="478"/>
          <ac:cxnSpMkLst>
            <pc:docMk/>
            <pc:sldMk cId="695271396" sldId="256"/>
            <ac:cxnSpMk id="44" creationId="{00000000-0000-0000-0000-000000000000}"/>
          </ac:cxnSpMkLst>
        </pc:cxnChg>
      </pc:sldChg>
      <pc:sldChg chg="delSp modSp">
        <pc:chgData name="Tero Piispanen" userId="7314d3c2-f2bf-4918-aa77-c1751c117fc6" providerId="ADAL" clId="{1411B544-FD42-45F3-91C9-14002E4A4A44}" dt="2019-09-24T10:54:18.757" v="171"/>
        <pc:sldMkLst>
          <pc:docMk/>
          <pc:sldMk cId="2656423156" sldId="257"/>
        </pc:sldMkLst>
        <pc:spChg chg="del">
          <ac:chgData name="Tero Piispanen" userId="7314d3c2-f2bf-4918-aa77-c1751c117fc6" providerId="ADAL" clId="{1411B544-FD42-45F3-91C9-14002E4A4A44}" dt="2019-09-24T10:52:58.312" v="126" actId="478"/>
          <ac:spMkLst>
            <pc:docMk/>
            <pc:sldMk cId="2656423156" sldId="257"/>
            <ac:spMk id="12" creationId="{00000000-0000-0000-0000-000000000000}"/>
          </ac:spMkLst>
        </pc:spChg>
        <pc:spChg chg="del">
          <ac:chgData name="Tero Piispanen" userId="7314d3c2-f2bf-4918-aa77-c1751c117fc6" providerId="ADAL" clId="{1411B544-FD42-45F3-91C9-14002E4A4A44}" dt="2019-09-24T10:53:01.589" v="127" actId="478"/>
          <ac:spMkLst>
            <pc:docMk/>
            <pc:sldMk cId="2656423156" sldId="257"/>
            <ac:spMk id="13" creationId="{00000000-0000-0000-0000-000000000000}"/>
          </ac:spMkLst>
        </pc:spChg>
        <pc:spChg chg="mod">
          <ac:chgData name="Tero Piispanen" userId="7314d3c2-f2bf-4918-aa77-c1751c117fc6" providerId="ADAL" clId="{1411B544-FD42-45F3-91C9-14002E4A4A44}" dt="2019-09-24T10:53:30.772" v="163" actId="1035"/>
          <ac:spMkLst>
            <pc:docMk/>
            <pc:sldMk cId="2656423156" sldId="257"/>
            <ac:spMk id="15" creationId="{00000000-0000-0000-0000-000000000000}"/>
          </ac:spMkLst>
        </pc:spChg>
        <pc:grpChg chg="mod">
          <ac:chgData name="Tero Piispanen" userId="7314d3c2-f2bf-4918-aa77-c1751c117fc6" providerId="ADAL" clId="{1411B544-FD42-45F3-91C9-14002E4A4A44}" dt="2019-09-24T10:54:18.757" v="171"/>
          <ac:grpSpMkLst>
            <pc:docMk/>
            <pc:sldMk cId="2656423156" sldId="257"/>
            <ac:grpSpMk id="9" creationId="{00000000-0000-0000-0000-000000000000}"/>
          </ac:grpSpMkLst>
        </pc:grpChg>
        <pc:picChg chg="del">
          <ac:chgData name="Tero Piispanen" userId="7314d3c2-f2bf-4918-aa77-c1751c117fc6" providerId="ADAL" clId="{1411B544-FD42-45F3-91C9-14002E4A4A44}" dt="2019-09-24T10:47:02.823" v="68" actId="478"/>
          <ac:picMkLst>
            <pc:docMk/>
            <pc:sldMk cId="2656423156" sldId="257"/>
            <ac:picMk id="14" creationId="{00000000-0000-0000-0000-000000000000}"/>
          </ac:picMkLst>
        </pc:picChg>
      </pc:sldChg>
      <pc:sldChg chg="addSp delSp modSp">
        <pc:chgData name="Tero Piispanen" userId="7314d3c2-f2bf-4918-aa77-c1751c117fc6" providerId="ADAL" clId="{1411B544-FD42-45F3-91C9-14002E4A4A44}" dt="2019-09-24T10:52:35.975" v="125" actId="1036"/>
        <pc:sldMkLst>
          <pc:docMk/>
          <pc:sldMk cId="234607114" sldId="274"/>
        </pc:sldMkLst>
        <pc:spChg chg="add del mod">
          <ac:chgData name="Tero Piispanen" userId="7314d3c2-f2bf-4918-aa77-c1751c117fc6" providerId="ADAL" clId="{1411B544-FD42-45F3-91C9-14002E4A4A44}" dt="2019-09-24T10:48:23.145" v="83" actId="478"/>
          <ac:spMkLst>
            <pc:docMk/>
            <pc:sldMk cId="234607114" sldId="274"/>
            <ac:spMk id="3" creationId="{65E98F8D-085D-4A25-8319-AB0DDB39664D}"/>
          </ac:spMkLst>
        </pc:spChg>
        <pc:spChg chg="del">
          <ac:chgData name="Tero Piispanen" userId="7314d3c2-f2bf-4918-aa77-c1751c117fc6" providerId="ADAL" clId="{1411B544-FD42-45F3-91C9-14002E4A4A44}" dt="2019-09-24T10:52:02.784" v="90" actId="478"/>
          <ac:spMkLst>
            <pc:docMk/>
            <pc:sldMk cId="234607114" sldId="274"/>
            <ac:spMk id="5" creationId="{CC647292-C1B0-4C63-A8B4-41FF9E27EB35}"/>
          </ac:spMkLst>
        </pc:spChg>
        <pc:spChg chg="mod">
          <ac:chgData name="Tero Piispanen" userId="7314d3c2-f2bf-4918-aa77-c1751c117fc6" providerId="ADAL" clId="{1411B544-FD42-45F3-91C9-14002E4A4A44}" dt="2019-09-24T10:52:35.975" v="125" actId="1036"/>
          <ac:spMkLst>
            <pc:docMk/>
            <pc:sldMk cId="234607114" sldId="274"/>
            <ac:spMk id="8" creationId="{00000000-0000-0000-0000-000000000000}"/>
          </ac:spMkLst>
        </pc:spChg>
        <pc:spChg chg="del mod">
          <ac:chgData name="Tero Piispanen" userId="7314d3c2-f2bf-4918-aa77-c1751c117fc6" providerId="ADAL" clId="{1411B544-FD42-45F3-91C9-14002E4A4A44}" dt="2019-09-24T10:48:26.160" v="84" actId="478"/>
          <ac:spMkLst>
            <pc:docMk/>
            <pc:sldMk cId="234607114" sldId="274"/>
            <ac:spMk id="9" creationId="{00000000-0000-0000-0000-000000000000}"/>
          </ac:spMkLst>
        </pc:spChg>
        <pc:spChg chg="del mod">
          <ac:chgData name="Tero Piispanen" userId="7314d3c2-f2bf-4918-aa77-c1751c117fc6" providerId="ADAL" clId="{1411B544-FD42-45F3-91C9-14002E4A4A44}" dt="2019-09-24T10:48:18.965" v="82" actId="478"/>
          <ac:spMkLst>
            <pc:docMk/>
            <pc:sldMk cId="234607114" sldId="274"/>
            <ac:spMk id="10" creationId="{00000000-0000-0000-0000-000000000000}"/>
          </ac:spMkLst>
        </pc:spChg>
        <pc:picChg chg="add mod">
          <ac:chgData name="Tero Piispanen" userId="7314d3c2-f2bf-4918-aa77-c1751c117fc6" providerId="ADAL" clId="{1411B544-FD42-45F3-91C9-14002E4A4A44}" dt="2019-09-24T10:52:28.151" v="112" actId="14100"/>
          <ac:picMkLst>
            <pc:docMk/>
            <pc:sldMk cId="234607114" sldId="274"/>
            <ac:picMk id="11" creationId="{3192E01C-5CDC-48BE-A266-C738C0B7FABF}"/>
          </ac:picMkLst>
        </pc:picChg>
      </pc:sldChg>
      <pc:sldChg chg="del">
        <pc:chgData name="Tero Piispanen" userId="7314d3c2-f2bf-4918-aa77-c1751c117fc6" providerId="ADAL" clId="{1411B544-FD42-45F3-91C9-14002E4A4A44}" dt="2019-09-24T10:48:35.047" v="85" actId="47"/>
        <pc:sldMkLst>
          <pc:docMk/>
          <pc:sldMk cId="1945242025" sldId="294"/>
        </pc:sldMkLst>
      </pc:sldChg>
      <pc:sldChg chg="del">
        <pc:chgData name="Tero Piispanen" userId="7314d3c2-f2bf-4918-aa77-c1751c117fc6" providerId="ADAL" clId="{1411B544-FD42-45F3-91C9-14002E4A4A44}" dt="2019-09-24T10:48:47.789" v="87" actId="47"/>
        <pc:sldMkLst>
          <pc:docMk/>
          <pc:sldMk cId="2683882277" sldId="295"/>
        </pc:sldMkLst>
      </pc:sldChg>
      <pc:sldChg chg="del">
        <pc:chgData name="Tero Piispanen" userId="7314d3c2-f2bf-4918-aa77-c1751c117fc6" providerId="ADAL" clId="{1411B544-FD42-45F3-91C9-14002E4A4A44}" dt="2019-09-24T10:48:42.623" v="86" actId="47"/>
        <pc:sldMkLst>
          <pc:docMk/>
          <pc:sldMk cId="514519386" sldId="296"/>
        </pc:sldMkLst>
      </pc:sldChg>
      <pc:sldChg chg="addSp delSp modSp">
        <pc:chgData name="Tero Piispanen" userId="7314d3c2-f2bf-4918-aa77-c1751c117fc6" providerId="ADAL" clId="{1411B544-FD42-45F3-91C9-14002E4A4A44}" dt="2019-09-24T11:15:57.168" v="240" actId="6549"/>
        <pc:sldMkLst>
          <pc:docMk/>
          <pc:sldMk cId="3829488605" sldId="317"/>
        </pc:sldMkLst>
        <pc:spChg chg="mod">
          <ac:chgData name="Tero Piispanen" userId="7314d3c2-f2bf-4918-aa77-c1751c117fc6" providerId="ADAL" clId="{1411B544-FD42-45F3-91C9-14002E4A4A44}" dt="2019-09-24T11:14:55.043" v="175" actId="1076"/>
          <ac:spMkLst>
            <pc:docMk/>
            <pc:sldMk cId="3829488605" sldId="317"/>
            <ac:spMk id="3" creationId="{405E24A5-7049-4B7E-8073-5429E5DD6B6A}"/>
          </ac:spMkLst>
        </pc:spChg>
        <pc:spChg chg="add del">
          <ac:chgData name="Tero Piispanen" userId="7314d3c2-f2bf-4918-aa77-c1751c117fc6" providerId="ADAL" clId="{1411B544-FD42-45F3-91C9-14002E4A4A44}" dt="2019-09-24T11:15:04.788" v="179"/>
          <ac:spMkLst>
            <pc:docMk/>
            <pc:sldMk cId="3829488605" sldId="317"/>
            <ac:spMk id="4" creationId="{A232338F-38CB-40D5-B81F-90F858634235}"/>
          </ac:spMkLst>
        </pc:spChg>
        <pc:spChg chg="add mod">
          <ac:chgData name="Tero Piispanen" userId="7314d3c2-f2bf-4918-aa77-c1751c117fc6" providerId="ADAL" clId="{1411B544-FD42-45F3-91C9-14002E4A4A44}" dt="2019-09-24T11:15:57.168" v="240" actId="6549"/>
          <ac:spMkLst>
            <pc:docMk/>
            <pc:sldMk cId="3829488605" sldId="317"/>
            <ac:spMk id="5" creationId="{DAC1CE3E-DE41-425E-AFF7-01E25B1CCB14}"/>
          </ac:spMkLst>
        </pc:spChg>
      </pc:sldChg>
      <pc:sldChg chg="addSp">
        <pc:chgData name="Tero Piispanen" userId="7314d3c2-f2bf-4918-aa77-c1751c117fc6" providerId="ADAL" clId="{1411B544-FD42-45F3-91C9-14002E4A4A44}" dt="2019-09-24T11:16:39.967" v="241"/>
        <pc:sldMkLst>
          <pc:docMk/>
          <pc:sldMk cId="389538992" sldId="318"/>
        </pc:sldMkLst>
        <pc:spChg chg="add">
          <ac:chgData name="Tero Piispanen" userId="7314d3c2-f2bf-4918-aa77-c1751c117fc6" providerId="ADAL" clId="{1411B544-FD42-45F3-91C9-14002E4A4A44}" dt="2019-09-24T11:16:39.967" v="241"/>
          <ac:spMkLst>
            <pc:docMk/>
            <pc:sldMk cId="389538992" sldId="318"/>
            <ac:spMk id="4" creationId="{1750FA5F-DE2D-4E77-B718-28D3DF8DCA1E}"/>
          </ac:spMkLst>
        </pc:spChg>
      </pc:sldChg>
      <pc:sldChg chg="addSp">
        <pc:chgData name="Tero Piispanen" userId="7314d3c2-f2bf-4918-aa77-c1751c117fc6" providerId="ADAL" clId="{1411B544-FD42-45F3-91C9-14002E4A4A44}" dt="2019-09-24T11:16:47.664" v="242"/>
        <pc:sldMkLst>
          <pc:docMk/>
          <pc:sldMk cId="2807950768" sldId="319"/>
        </pc:sldMkLst>
        <pc:spChg chg="add">
          <ac:chgData name="Tero Piispanen" userId="7314d3c2-f2bf-4918-aa77-c1751c117fc6" providerId="ADAL" clId="{1411B544-FD42-45F3-91C9-14002E4A4A44}" dt="2019-09-24T11:16:47.664" v="242"/>
          <ac:spMkLst>
            <pc:docMk/>
            <pc:sldMk cId="2807950768" sldId="319"/>
            <ac:spMk id="3" creationId="{74F3617A-8476-4080-8893-DEF3F116AEA3}"/>
          </ac:spMkLst>
        </pc:spChg>
      </pc:sldChg>
      <pc:sldChg chg="addSp">
        <pc:chgData name="Tero Piispanen" userId="7314d3c2-f2bf-4918-aa77-c1751c117fc6" providerId="ADAL" clId="{1411B544-FD42-45F3-91C9-14002E4A4A44}" dt="2019-09-24T11:16:57.529" v="243"/>
        <pc:sldMkLst>
          <pc:docMk/>
          <pc:sldMk cId="796740461" sldId="320"/>
        </pc:sldMkLst>
        <pc:spChg chg="add">
          <ac:chgData name="Tero Piispanen" userId="7314d3c2-f2bf-4918-aa77-c1751c117fc6" providerId="ADAL" clId="{1411B544-FD42-45F3-91C9-14002E4A4A44}" dt="2019-09-24T11:16:57.529" v="243"/>
          <ac:spMkLst>
            <pc:docMk/>
            <pc:sldMk cId="796740461" sldId="320"/>
            <ac:spMk id="4" creationId="{CF586E14-BCAB-4EC8-B445-9EC142C6F371}"/>
          </ac:spMkLst>
        </pc:spChg>
      </pc:sldChg>
    </pc:docChg>
  </pc:docChgLst>
  <pc:docChgLst>
    <pc:chgData name="Tero Piispanen" userId="7314d3c2-f2bf-4918-aa77-c1751c117fc6" providerId="ADAL" clId="{8F6B08A6-1B69-4A8D-8FA4-7A940987FABD}"/>
    <pc:docChg chg="undo custSel addSld delSld modSld sldOrd">
      <pc:chgData name="Tero Piispanen" userId="7314d3c2-f2bf-4918-aa77-c1751c117fc6" providerId="ADAL" clId="{8F6B08A6-1B69-4A8D-8FA4-7A940987FABD}" dt="2019-09-26T07:42:38.316" v="1025" actId="20577"/>
      <pc:docMkLst>
        <pc:docMk/>
      </pc:docMkLst>
      <pc:sldChg chg="modSp">
        <pc:chgData name="Tero Piispanen" userId="7314d3c2-f2bf-4918-aa77-c1751c117fc6" providerId="ADAL" clId="{8F6B08A6-1B69-4A8D-8FA4-7A940987FABD}" dt="2019-09-25T07:55:58.908" v="990" actId="255"/>
        <pc:sldMkLst>
          <pc:docMk/>
          <pc:sldMk cId="695271396" sldId="256"/>
        </pc:sldMkLst>
        <pc:spChg chg="mod">
          <ac:chgData name="Tero Piispanen" userId="7314d3c2-f2bf-4918-aa77-c1751c117fc6" providerId="ADAL" clId="{8F6B08A6-1B69-4A8D-8FA4-7A940987FABD}" dt="2019-09-25T07:32:27.189" v="784" actId="1038"/>
          <ac:spMkLst>
            <pc:docMk/>
            <pc:sldMk cId="695271396" sldId="256"/>
            <ac:spMk id="40" creationId="{00000000-0000-0000-0000-000000000000}"/>
          </ac:spMkLst>
        </pc:spChg>
        <pc:spChg chg="mod">
          <ac:chgData name="Tero Piispanen" userId="7314d3c2-f2bf-4918-aa77-c1751c117fc6" providerId="ADAL" clId="{8F6B08A6-1B69-4A8D-8FA4-7A940987FABD}" dt="2019-09-25T07:55:58.908" v="990" actId="255"/>
          <ac:spMkLst>
            <pc:docMk/>
            <pc:sldMk cId="695271396" sldId="256"/>
            <ac:spMk id="41" creationId="{00000000-0000-0000-0000-000000000000}"/>
          </ac:spMkLst>
        </pc:spChg>
        <pc:picChg chg="mod">
          <ac:chgData name="Tero Piispanen" userId="7314d3c2-f2bf-4918-aa77-c1751c117fc6" providerId="ADAL" clId="{8F6B08A6-1B69-4A8D-8FA4-7A940987FABD}" dt="2019-09-25T07:55:13.957" v="984" actId="14100"/>
          <ac:picMkLst>
            <pc:docMk/>
            <pc:sldMk cId="695271396" sldId="256"/>
            <ac:picMk id="7" creationId="{00000000-0000-0000-0000-000000000000}"/>
          </ac:picMkLst>
        </pc:picChg>
      </pc:sldChg>
      <pc:sldChg chg="addSp modSp">
        <pc:chgData name="Tero Piispanen" userId="7314d3c2-f2bf-4918-aa77-c1751c117fc6" providerId="ADAL" clId="{8F6B08A6-1B69-4A8D-8FA4-7A940987FABD}" dt="2019-09-25T07:09:20.439" v="640" actId="6549"/>
        <pc:sldMkLst>
          <pc:docMk/>
          <pc:sldMk cId="234607114" sldId="274"/>
        </pc:sldMkLst>
        <pc:spChg chg="add mod">
          <ac:chgData name="Tero Piispanen" userId="7314d3c2-f2bf-4918-aa77-c1751c117fc6" providerId="ADAL" clId="{8F6B08A6-1B69-4A8D-8FA4-7A940987FABD}" dt="2019-09-25T07:09:20.439" v="640" actId="6549"/>
          <ac:spMkLst>
            <pc:docMk/>
            <pc:sldMk cId="234607114" sldId="274"/>
            <ac:spMk id="4" creationId="{932B5ADD-5948-483B-8F20-6B720828D7EA}"/>
          </ac:spMkLst>
        </pc:spChg>
        <pc:spChg chg="mod">
          <ac:chgData name="Tero Piispanen" userId="7314d3c2-f2bf-4918-aa77-c1751c117fc6" providerId="ADAL" clId="{8F6B08A6-1B69-4A8D-8FA4-7A940987FABD}" dt="2019-09-25T07:08:43.134" v="561"/>
          <ac:spMkLst>
            <pc:docMk/>
            <pc:sldMk cId="234607114" sldId="274"/>
            <ac:spMk id="8" creationId="{00000000-0000-0000-0000-000000000000}"/>
          </ac:spMkLst>
        </pc:spChg>
      </pc:sldChg>
      <pc:sldChg chg="del">
        <pc:chgData name="Tero Piispanen" userId="7314d3c2-f2bf-4918-aa77-c1751c117fc6" providerId="ADAL" clId="{8F6B08A6-1B69-4A8D-8FA4-7A940987FABD}" dt="2019-09-25T07:09:32.620" v="641" actId="47"/>
        <pc:sldMkLst>
          <pc:docMk/>
          <pc:sldMk cId="2838708023" sldId="290"/>
        </pc:sldMkLst>
      </pc:sldChg>
      <pc:sldChg chg="modSp">
        <pc:chgData name="Tero Piispanen" userId="7314d3c2-f2bf-4918-aa77-c1751c117fc6" providerId="ADAL" clId="{8F6B08A6-1B69-4A8D-8FA4-7A940987FABD}" dt="2019-09-25T07:15:01.900" v="696" actId="113"/>
        <pc:sldMkLst>
          <pc:docMk/>
          <pc:sldMk cId="892849249" sldId="300"/>
        </pc:sldMkLst>
        <pc:spChg chg="mod">
          <ac:chgData name="Tero Piispanen" userId="7314d3c2-f2bf-4918-aa77-c1751c117fc6" providerId="ADAL" clId="{8F6B08A6-1B69-4A8D-8FA4-7A940987FABD}" dt="2019-09-25T07:15:01.900" v="696" actId="113"/>
          <ac:spMkLst>
            <pc:docMk/>
            <pc:sldMk cId="892849249" sldId="300"/>
            <ac:spMk id="5" creationId="{00000000-0000-0000-0000-000000000000}"/>
          </ac:spMkLst>
        </pc:spChg>
      </pc:sldChg>
      <pc:sldChg chg="modSp">
        <pc:chgData name="Tero Piispanen" userId="7314d3c2-f2bf-4918-aa77-c1751c117fc6" providerId="ADAL" clId="{8F6B08A6-1B69-4A8D-8FA4-7A940987FABD}" dt="2019-09-25T07:20:00.664" v="712" actId="113"/>
        <pc:sldMkLst>
          <pc:docMk/>
          <pc:sldMk cId="487342648" sldId="309"/>
        </pc:sldMkLst>
        <pc:spChg chg="mod">
          <ac:chgData name="Tero Piispanen" userId="7314d3c2-f2bf-4918-aa77-c1751c117fc6" providerId="ADAL" clId="{8F6B08A6-1B69-4A8D-8FA4-7A940987FABD}" dt="2019-09-25T07:20:00.664" v="712" actId="113"/>
          <ac:spMkLst>
            <pc:docMk/>
            <pc:sldMk cId="487342648" sldId="309"/>
            <ac:spMk id="5" creationId="{00000000-0000-0000-0000-000000000000}"/>
          </ac:spMkLst>
        </pc:spChg>
      </pc:sldChg>
      <pc:sldChg chg="modSp">
        <pc:chgData name="Tero Piispanen" userId="7314d3c2-f2bf-4918-aa77-c1751c117fc6" providerId="ADAL" clId="{8F6B08A6-1B69-4A8D-8FA4-7A940987FABD}" dt="2019-09-25T07:30:12.629" v="754" actId="14100"/>
        <pc:sldMkLst>
          <pc:docMk/>
          <pc:sldMk cId="4225251910" sldId="310"/>
        </pc:sldMkLst>
        <pc:spChg chg="mod">
          <ac:chgData name="Tero Piispanen" userId="7314d3c2-f2bf-4918-aa77-c1751c117fc6" providerId="ADAL" clId="{8F6B08A6-1B69-4A8D-8FA4-7A940987FABD}" dt="2019-09-25T07:30:12.629" v="754" actId="14100"/>
          <ac:spMkLst>
            <pc:docMk/>
            <pc:sldMk cId="4225251910" sldId="310"/>
            <ac:spMk id="5" creationId="{00000000-0000-0000-0000-000000000000}"/>
          </ac:spMkLst>
        </pc:spChg>
      </pc:sldChg>
      <pc:sldChg chg="modSp">
        <pc:chgData name="Tero Piispanen" userId="7314d3c2-f2bf-4918-aa77-c1751c117fc6" providerId="ADAL" clId="{8F6B08A6-1B69-4A8D-8FA4-7A940987FABD}" dt="2019-09-25T07:31:20.865" v="762" actId="20577"/>
        <pc:sldMkLst>
          <pc:docMk/>
          <pc:sldMk cId="1813016028" sldId="311"/>
        </pc:sldMkLst>
        <pc:spChg chg="mod">
          <ac:chgData name="Tero Piispanen" userId="7314d3c2-f2bf-4918-aa77-c1751c117fc6" providerId="ADAL" clId="{8F6B08A6-1B69-4A8D-8FA4-7A940987FABD}" dt="2019-09-25T07:31:20.865" v="762" actId="20577"/>
          <ac:spMkLst>
            <pc:docMk/>
            <pc:sldMk cId="1813016028" sldId="311"/>
            <ac:spMk id="5" creationId="{00000000-0000-0000-0000-000000000000}"/>
          </ac:spMkLst>
        </pc:spChg>
      </pc:sldChg>
      <pc:sldChg chg="modSp">
        <pc:chgData name="Tero Piispanen" userId="7314d3c2-f2bf-4918-aa77-c1751c117fc6" providerId="ADAL" clId="{8F6B08A6-1B69-4A8D-8FA4-7A940987FABD}" dt="2019-09-25T07:28:25.574" v="728" actId="113"/>
        <pc:sldMkLst>
          <pc:docMk/>
          <pc:sldMk cId="3844258485" sldId="312"/>
        </pc:sldMkLst>
        <pc:spChg chg="mod">
          <ac:chgData name="Tero Piispanen" userId="7314d3c2-f2bf-4918-aa77-c1751c117fc6" providerId="ADAL" clId="{8F6B08A6-1B69-4A8D-8FA4-7A940987FABD}" dt="2019-09-25T07:28:25.574" v="728" actId="113"/>
          <ac:spMkLst>
            <pc:docMk/>
            <pc:sldMk cId="3844258485" sldId="312"/>
            <ac:spMk id="5" creationId="{00000000-0000-0000-0000-000000000000}"/>
          </ac:spMkLst>
        </pc:spChg>
      </pc:sldChg>
      <pc:sldChg chg="modSp">
        <pc:chgData name="Tero Piispanen" userId="7314d3c2-f2bf-4918-aa77-c1751c117fc6" providerId="ADAL" clId="{8F6B08A6-1B69-4A8D-8FA4-7A940987FABD}" dt="2019-09-25T07:31:57.594" v="765" actId="113"/>
        <pc:sldMkLst>
          <pc:docMk/>
          <pc:sldMk cId="1417988119" sldId="313"/>
        </pc:sldMkLst>
        <pc:spChg chg="mod">
          <ac:chgData name="Tero Piispanen" userId="7314d3c2-f2bf-4918-aa77-c1751c117fc6" providerId="ADAL" clId="{8F6B08A6-1B69-4A8D-8FA4-7A940987FABD}" dt="2019-09-25T07:31:57.594" v="765" actId="113"/>
          <ac:spMkLst>
            <pc:docMk/>
            <pc:sldMk cId="1417988119" sldId="313"/>
            <ac:spMk id="5" creationId="{00000000-0000-0000-0000-000000000000}"/>
          </ac:spMkLst>
        </pc:spChg>
      </pc:sldChg>
      <pc:sldChg chg="modSp">
        <pc:chgData name="Tero Piispanen" userId="7314d3c2-f2bf-4918-aa77-c1751c117fc6" providerId="ADAL" clId="{8F6B08A6-1B69-4A8D-8FA4-7A940987FABD}" dt="2019-09-25T07:23:05.382" v="714" actId="113"/>
        <pc:sldMkLst>
          <pc:docMk/>
          <pc:sldMk cId="730845230" sldId="314"/>
        </pc:sldMkLst>
        <pc:spChg chg="mod">
          <ac:chgData name="Tero Piispanen" userId="7314d3c2-f2bf-4918-aa77-c1751c117fc6" providerId="ADAL" clId="{8F6B08A6-1B69-4A8D-8FA4-7A940987FABD}" dt="2019-09-25T07:23:05.382" v="714" actId="113"/>
          <ac:spMkLst>
            <pc:docMk/>
            <pc:sldMk cId="730845230" sldId="314"/>
            <ac:spMk id="5" creationId="{00000000-0000-0000-0000-000000000000}"/>
          </ac:spMkLst>
        </pc:spChg>
      </pc:sldChg>
      <pc:sldChg chg="modSp">
        <pc:chgData name="Tero Piispanen" userId="7314d3c2-f2bf-4918-aa77-c1751c117fc6" providerId="ADAL" clId="{8F6B08A6-1B69-4A8D-8FA4-7A940987FABD}" dt="2019-09-26T07:42:38.316" v="1025" actId="20577"/>
        <pc:sldMkLst>
          <pc:docMk/>
          <pc:sldMk cId="2084341222" sldId="315"/>
        </pc:sldMkLst>
        <pc:spChg chg="mod">
          <ac:chgData name="Tero Piispanen" userId="7314d3c2-f2bf-4918-aa77-c1751c117fc6" providerId="ADAL" clId="{8F6B08A6-1B69-4A8D-8FA4-7A940987FABD}" dt="2019-09-26T07:42:38.316" v="1025" actId="20577"/>
          <ac:spMkLst>
            <pc:docMk/>
            <pc:sldMk cId="2084341222" sldId="315"/>
            <ac:spMk id="5" creationId="{00000000-0000-0000-0000-000000000000}"/>
          </ac:spMkLst>
        </pc:spChg>
      </pc:sldChg>
      <pc:sldChg chg="modSp">
        <pc:chgData name="Tero Piispanen" userId="7314d3c2-f2bf-4918-aa77-c1751c117fc6" providerId="ADAL" clId="{8F6B08A6-1B69-4A8D-8FA4-7A940987FABD}" dt="2019-09-25T07:44:14.386" v="980" actId="1036"/>
        <pc:sldMkLst>
          <pc:docMk/>
          <pc:sldMk cId="1440963992" sldId="316"/>
        </pc:sldMkLst>
        <pc:spChg chg="mod">
          <ac:chgData name="Tero Piispanen" userId="7314d3c2-f2bf-4918-aa77-c1751c117fc6" providerId="ADAL" clId="{8F6B08A6-1B69-4A8D-8FA4-7A940987FABD}" dt="2019-09-25T07:44:14.386" v="980" actId="1036"/>
          <ac:spMkLst>
            <pc:docMk/>
            <pc:sldMk cId="1440963992" sldId="316"/>
            <ac:spMk id="5" creationId="{00000000-0000-0000-0000-000000000000}"/>
          </ac:spMkLst>
        </pc:spChg>
      </pc:sldChg>
      <pc:sldChg chg="modSp">
        <pc:chgData name="Tero Piispanen" userId="7314d3c2-f2bf-4918-aa77-c1751c117fc6" providerId="ADAL" clId="{8F6B08A6-1B69-4A8D-8FA4-7A940987FABD}" dt="2019-09-25T07:39:24.474" v="824" actId="1035"/>
        <pc:sldMkLst>
          <pc:docMk/>
          <pc:sldMk cId="3829488605" sldId="317"/>
        </pc:sldMkLst>
        <pc:spChg chg="mod">
          <ac:chgData name="Tero Piispanen" userId="7314d3c2-f2bf-4918-aa77-c1751c117fc6" providerId="ADAL" clId="{8F6B08A6-1B69-4A8D-8FA4-7A940987FABD}" dt="2019-09-25T07:39:24.474" v="824" actId="1035"/>
          <ac:spMkLst>
            <pc:docMk/>
            <pc:sldMk cId="3829488605" sldId="317"/>
            <ac:spMk id="3" creationId="{405E24A5-7049-4B7E-8073-5429E5DD6B6A}"/>
          </ac:spMkLst>
        </pc:spChg>
        <pc:spChg chg="mod">
          <ac:chgData name="Tero Piispanen" userId="7314d3c2-f2bf-4918-aa77-c1751c117fc6" providerId="ADAL" clId="{8F6B08A6-1B69-4A8D-8FA4-7A940987FABD}" dt="2019-09-25T06:21:08.100" v="345" actId="20577"/>
          <ac:spMkLst>
            <pc:docMk/>
            <pc:sldMk cId="3829488605" sldId="317"/>
            <ac:spMk id="5" creationId="{DAC1CE3E-DE41-425E-AFF7-01E25B1CCB14}"/>
          </ac:spMkLst>
        </pc:spChg>
      </pc:sldChg>
      <pc:sldChg chg="addSp delSp modSp">
        <pc:chgData name="Tero Piispanen" userId="7314d3c2-f2bf-4918-aa77-c1751c117fc6" providerId="ADAL" clId="{8F6B08A6-1B69-4A8D-8FA4-7A940987FABD}" dt="2019-09-25T06:20:56.201" v="333" actId="20577"/>
        <pc:sldMkLst>
          <pc:docMk/>
          <pc:sldMk cId="389538992" sldId="318"/>
        </pc:sldMkLst>
        <pc:spChg chg="mod">
          <ac:chgData name="Tero Piispanen" userId="7314d3c2-f2bf-4918-aa77-c1751c117fc6" providerId="ADAL" clId="{8F6B08A6-1B69-4A8D-8FA4-7A940987FABD}" dt="2019-09-24T19:41:40.248" v="183" actId="14100"/>
          <ac:spMkLst>
            <pc:docMk/>
            <pc:sldMk cId="389538992" sldId="318"/>
            <ac:spMk id="3" creationId="{C5180C3F-7813-46A6-A7E2-2A6D9D456396}"/>
          </ac:spMkLst>
        </pc:spChg>
        <pc:spChg chg="del">
          <ac:chgData name="Tero Piispanen" userId="7314d3c2-f2bf-4918-aa77-c1751c117fc6" providerId="ADAL" clId="{8F6B08A6-1B69-4A8D-8FA4-7A940987FABD}" dt="2019-09-24T19:38:44.484" v="167" actId="478"/>
          <ac:spMkLst>
            <pc:docMk/>
            <pc:sldMk cId="389538992" sldId="318"/>
            <ac:spMk id="4" creationId="{1750FA5F-DE2D-4E77-B718-28D3DF8DCA1E}"/>
          </ac:spMkLst>
        </pc:spChg>
        <pc:spChg chg="add mod">
          <ac:chgData name="Tero Piispanen" userId="7314d3c2-f2bf-4918-aa77-c1751c117fc6" providerId="ADAL" clId="{8F6B08A6-1B69-4A8D-8FA4-7A940987FABD}" dt="2019-09-25T06:20:56.201" v="333" actId="20577"/>
          <ac:spMkLst>
            <pc:docMk/>
            <pc:sldMk cId="389538992" sldId="318"/>
            <ac:spMk id="5" creationId="{405CB07C-DA27-4762-ABBB-C21B3D2F89E3}"/>
          </ac:spMkLst>
        </pc:spChg>
      </pc:sldChg>
      <pc:sldChg chg="addSp delSp modSp">
        <pc:chgData name="Tero Piispanen" userId="7314d3c2-f2bf-4918-aa77-c1751c117fc6" providerId="ADAL" clId="{8F6B08A6-1B69-4A8D-8FA4-7A940987FABD}" dt="2019-09-25T06:20:46.738" v="329" actId="20577"/>
        <pc:sldMkLst>
          <pc:docMk/>
          <pc:sldMk cId="2807950768" sldId="319"/>
        </pc:sldMkLst>
        <pc:spChg chg="del">
          <ac:chgData name="Tero Piispanen" userId="7314d3c2-f2bf-4918-aa77-c1751c117fc6" providerId="ADAL" clId="{8F6B08A6-1B69-4A8D-8FA4-7A940987FABD}" dt="2019-09-24T19:42:28.138" v="185" actId="478"/>
          <ac:spMkLst>
            <pc:docMk/>
            <pc:sldMk cId="2807950768" sldId="319"/>
            <ac:spMk id="3" creationId="{74F3617A-8476-4080-8893-DEF3F116AEA3}"/>
          </ac:spMkLst>
        </pc:spChg>
        <pc:spChg chg="mod">
          <ac:chgData name="Tero Piispanen" userId="7314d3c2-f2bf-4918-aa77-c1751c117fc6" providerId="ADAL" clId="{8F6B08A6-1B69-4A8D-8FA4-7A940987FABD}" dt="2019-09-24T19:51:20.315" v="244" actId="6549"/>
          <ac:spMkLst>
            <pc:docMk/>
            <pc:sldMk cId="2807950768" sldId="319"/>
            <ac:spMk id="4" creationId="{AD72925B-64DB-4483-A823-EB0F9F732891}"/>
          </ac:spMkLst>
        </pc:spChg>
        <pc:spChg chg="add mod">
          <ac:chgData name="Tero Piispanen" userId="7314d3c2-f2bf-4918-aa77-c1751c117fc6" providerId="ADAL" clId="{8F6B08A6-1B69-4A8D-8FA4-7A940987FABD}" dt="2019-09-25T06:20:46.738" v="329" actId="20577"/>
          <ac:spMkLst>
            <pc:docMk/>
            <pc:sldMk cId="2807950768" sldId="319"/>
            <ac:spMk id="5" creationId="{791BCDA9-EEDE-4444-A6F4-82640D6170A2}"/>
          </ac:spMkLst>
        </pc:spChg>
      </pc:sldChg>
      <pc:sldChg chg="addSp delSp modSp">
        <pc:chgData name="Tero Piispanen" userId="7314d3c2-f2bf-4918-aa77-c1751c117fc6" providerId="ADAL" clId="{8F6B08A6-1B69-4A8D-8FA4-7A940987FABD}" dt="2019-09-25T06:20:40.983" v="325" actId="20577"/>
        <pc:sldMkLst>
          <pc:docMk/>
          <pc:sldMk cId="796740461" sldId="320"/>
        </pc:sldMkLst>
        <pc:spChg chg="mod">
          <ac:chgData name="Tero Piispanen" userId="7314d3c2-f2bf-4918-aa77-c1751c117fc6" providerId="ADAL" clId="{8F6B08A6-1B69-4A8D-8FA4-7A940987FABD}" dt="2019-09-24T19:58:24.832" v="285" actId="20577"/>
          <ac:spMkLst>
            <pc:docMk/>
            <pc:sldMk cId="796740461" sldId="320"/>
            <ac:spMk id="3" creationId="{924B312B-3963-4AC6-8640-B165507888BB}"/>
          </ac:spMkLst>
        </pc:spChg>
        <pc:spChg chg="del">
          <ac:chgData name="Tero Piispanen" userId="7314d3c2-f2bf-4918-aa77-c1751c117fc6" providerId="ADAL" clId="{8F6B08A6-1B69-4A8D-8FA4-7A940987FABD}" dt="2019-09-24T19:51:40.449" v="245" actId="478"/>
          <ac:spMkLst>
            <pc:docMk/>
            <pc:sldMk cId="796740461" sldId="320"/>
            <ac:spMk id="4" creationId="{CF586E14-BCAB-4EC8-B445-9EC142C6F371}"/>
          </ac:spMkLst>
        </pc:spChg>
        <pc:spChg chg="add mod">
          <ac:chgData name="Tero Piispanen" userId="7314d3c2-f2bf-4918-aa77-c1751c117fc6" providerId="ADAL" clId="{8F6B08A6-1B69-4A8D-8FA4-7A940987FABD}" dt="2019-09-25T06:20:40.983" v="325" actId="20577"/>
          <ac:spMkLst>
            <pc:docMk/>
            <pc:sldMk cId="796740461" sldId="320"/>
            <ac:spMk id="5" creationId="{589D571A-99EC-4152-8005-5DC7C2915942}"/>
          </ac:spMkLst>
        </pc:spChg>
      </pc:sldChg>
      <pc:sldChg chg="modSp">
        <pc:chgData name="Tero Piispanen" userId="7314d3c2-f2bf-4918-aa77-c1751c117fc6" providerId="ADAL" clId="{8F6B08A6-1B69-4A8D-8FA4-7A940987FABD}" dt="2019-09-25T07:13:52.438" v="693" actId="115"/>
        <pc:sldMkLst>
          <pc:docMk/>
          <pc:sldMk cId="3201830109" sldId="321"/>
        </pc:sldMkLst>
        <pc:spChg chg="mod">
          <ac:chgData name="Tero Piispanen" userId="7314d3c2-f2bf-4918-aa77-c1751c117fc6" providerId="ADAL" clId="{8F6B08A6-1B69-4A8D-8FA4-7A940987FABD}" dt="2019-09-25T07:13:52.438" v="693" actId="115"/>
          <ac:spMkLst>
            <pc:docMk/>
            <pc:sldMk cId="3201830109" sldId="321"/>
            <ac:spMk id="5" creationId="{88418749-E64B-4EE4-A837-C3079D5538B8}"/>
          </ac:spMkLst>
        </pc:spChg>
      </pc:sldChg>
      <pc:sldChg chg="modSp">
        <pc:chgData name="Tero Piispanen" userId="7314d3c2-f2bf-4918-aa77-c1751c117fc6" providerId="ADAL" clId="{8F6B08A6-1B69-4A8D-8FA4-7A940987FABD}" dt="2019-09-25T07:09:54.963" v="642" actId="255"/>
        <pc:sldMkLst>
          <pc:docMk/>
          <pc:sldMk cId="3368002124" sldId="322"/>
        </pc:sldMkLst>
        <pc:spChg chg="mod">
          <ac:chgData name="Tero Piispanen" userId="7314d3c2-f2bf-4918-aa77-c1751c117fc6" providerId="ADAL" clId="{8F6B08A6-1B69-4A8D-8FA4-7A940987FABD}" dt="2019-09-25T07:09:54.963" v="642" actId="255"/>
          <ac:spMkLst>
            <pc:docMk/>
            <pc:sldMk cId="3368002124" sldId="322"/>
            <ac:spMk id="5" creationId="{00000000-0000-0000-0000-000000000000}"/>
          </ac:spMkLst>
        </pc:spChg>
      </pc:sldChg>
      <pc:sldChg chg="addSp delSp modSp add">
        <pc:chgData name="Tero Piispanen" userId="7314d3c2-f2bf-4918-aa77-c1751c117fc6" providerId="ADAL" clId="{8F6B08A6-1B69-4A8D-8FA4-7A940987FABD}" dt="2019-09-25T06:22:41.030" v="400" actId="20577"/>
        <pc:sldMkLst>
          <pc:docMk/>
          <pc:sldMk cId="3449096317" sldId="323"/>
        </pc:sldMkLst>
        <pc:spChg chg="del">
          <ac:chgData name="Tero Piispanen" userId="7314d3c2-f2bf-4918-aa77-c1751c117fc6" providerId="ADAL" clId="{8F6B08A6-1B69-4A8D-8FA4-7A940987FABD}" dt="2019-09-25T06:22:22.517" v="362" actId="478"/>
          <ac:spMkLst>
            <pc:docMk/>
            <pc:sldMk cId="3449096317" sldId="323"/>
            <ac:spMk id="2" creationId="{DF4EE220-90F9-4F19-81A9-E1A7BB0DCAFD}"/>
          </ac:spMkLst>
        </pc:spChg>
        <pc:spChg chg="del">
          <ac:chgData name="Tero Piispanen" userId="7314d3c2-f2bf-4918-aa77-c1751c117fc6" providerId="ADAL" clId="{8F6B08A6-1B69-4A8D-8FA4-7A940987FABD}" dt="2019-09-25T06:22:22.517" v="362" actId="478"/>
          <ac:spMkLst>
            <pc:docMk/>
            <pc:sldMk cId="3449096317" sldId="323"/>
            <ac:spMk id="3" creationId="{0C713C0F-4E9E-4CC1-9F7E-A21D069E0FB0}"/>
          </ac:spMkLst>
        </pc:spChg>
        <pc:spChg chg="del">
          <ac:chgData name="Tero Piispanen" userId="7314d3c2-f2bf-4918-aa77-c1751c117fc6" providerId="ADAL" clId="{8F6B08A6-1B69-4A8D-8FA4-7A940987FABD}" dt="2019-09-25T05:29:11.928" v="288" actId="478"/>
          <ac:spMkLst>
            <pc:docMk/>
            <pc:sldMk cId="3449096317" sldId="323"/>
            <ac:spMk id="4" creationId="{EB866AC9-3429-4070-A3F2-BF5A90A2E590}"/>
          </ac:spMkLst>
        </pc:spChg>
        <pc:spChg chg="del">
          <ac:chgData name="Tero Piispanen" userId="7314d3c2-f2bf-4918-aa77-c1751c117fc6" providerId="ADAL" clId="{8F6B08A6-1B69-4A8D-8FA4-7A940987FABD}" dt="2019-09-25T05:29:07.966" v="287" actId="478"/>
          <ac:spMkLst>
            <pc:docMk/>
            <pc:sldMk cId="3449096317" sldId="323"/>
            <ac:spMk id="5" creationId="{5762D88F-40C5-4044-9F85-B3C3225D30DF}"/>
          </ac:spMkLst>
        </pc:spChg>
        <pc:spChg chg="del">
          <ac:chgData name="Tero Piispanen" userId="7314d3c2-f2bf-4918-aa77-c1751c117fc6" providerId="ADAL" clId="{8F6B08A6-1B69-4A8D-8FA4-7A940987FABD}" dt="2019-09-25T05:29:20.411" v="289" actId="478"/>
          <ac:spMkLst>
            <pc:docMk/>
            <pc:sldMk cId="3449096317" sldId="323"/>
            <ac:spMk id="6" creationId="{7CF2FC09-2693-460A-B430-3E4842A19FCE}"/>
          </ac:spMkLst>
        </pc:spChg>
        <pc:spChg chg="add mod">
          <ac:chgData name="Tero Piispanen" userId="7314d3c2-f2bf-4918-aa77-c1751c117fc6" providerId="ADAL" clId="{8F6B08A6-1B69-4A8D-8FA4-7A940987FABD}" dt="2019-09-25T06:22:41.030" v="400" actId="20577"/>
          <ac:spMkLst>
            <pc:docMk/>
            <pc:sldMk cId="3449096317" sldId="323"/>
            <ac:spMk id="8" creationId="{C20DE747-5EF9-4464-8AA9-2AC313DBE9FF}"/>
          </ac:spMkLst>
        </pc:spChg>
        <pc:picChg chg="add mod">
          <ac:chgData name="Tero Piispanen" userId="7314d3c2-f2bf-4918-aa77-c1751c117fc6" providerId="ADAL" clId="{8F6B08A6-1B69-4A8D-8FA4-7A940987FABD}" dt="2019-09-25T05:29:35.822" v="291" actId="14100"/>
          <ac:picMkLst>
            <pc:docMk/>
            <pc:sldMk cId="3449096317" sldId="323"/>
            <ac:picMk id="7" creationId="{4D62DA8F-5F72-46C9-883E-30C881E27C53}"/>
          </ac:picMkLst>
        </pc:picChg>
      </pc:sldChg>
      <pc:sldChg chg="addSp delSp modSp add">
        <pc:chgData name="Tero Piispanen" userId="7314d3c2-f2bf-4918-aa77-c1751c117fc6" providerId="ADAL" clId="{8F6B08A6-1B69-4A8D-8FA4-7A940987FABD}" dt="2019-09-25T07:39:08.819" v="817" actId="14100"/>
        <pc:sldMkLst>
          <pc:docMk/>
          <pc:sldMk cId="899227013" sldId="324"/>
        </pc:sldMkLst>
        <pc:spChg chg="del">
          <ac:chgData name="Tero Piispanen" userId="7314d3c2-f2bf-4918-aa77-c1751c117fc6" providerId="ADAL" clId="{8F6B08A6-1B69-4A8D-8FA4-7A940987FABD}" dt="2019-09-25T06:22:11.247" v="360" actId="478"/>
          <ac:spMkLst>
            <pc:docMk/>
            <pc:sldMk cId="899227013" sldId="324"/>
            <ac:spMk id="2" creationId="{95545487-A79B-4A3B-A64F-F58E99FF7A49}"/>
          </ac:spMkLst>
        </pc:spChg>
        <pc:spChg chg="del">
          <ac:chgData name="Tero Piispanen" userId="7314d3c2-f2bf-4918-aa77-c1751c117fc6" providerId="ADAL" clId="{8F6B08A6-1B69-4A8D-8FA4-7A940987FABD}" dt="2019-09-25T06:22:11.247" v="360" actId="478"/>
          <ac:spMkLst>
            <pc:docMk/>
            <pc:sldMk cId="899227013" sldId="324"/>
            <ac:spMk id="3" creationId="{652D86C2-D9BB-4D8C-B674-AC643C77C82D}"/>
          </ac:spMkLst>
        </pc:spChg>
        <pc:spChg chg="del">
          <ac:chgData name="Tero Piispanen" userId="7314d3c2-f2bf-4918-aa77-c1751c117fc6" providerId="ADAL" clId="{8F6B08A6-1B69-4A8D-8FA4-7A940987FABD}" dt="2019-09-25T06:22:11.247" v="360" actId="478"/>
          <ac:spMkLst>
            <pc:docMk/>
            <pc:sldMk cId="899227013" sldId="324"/>
            <ac:spMk id="4" creationId="{2D1306F7-06D3-4E48-9D0D-1C803D0A5F39}"/>
          </ac:spMkLst>
        </pc:spChg>
        <pc:spChg chg="del">
          <ac:chgData name="Tero Piispanen" userId="7314d3c2-f2bf-4918-aa77-c1751c117fc6" providerId="ADAL" clId="{8F6B08A6-1B69-4A8D-8FA4-7A940987FABD}" dt="2019-09-25T06:22:11.247" v="360" actId="478"/>
          <ac:spMkLst>
            <pc:docMk/>
            <pc:sldMk cId="899227013" sldId="324"/>
            <ac:spMk id="5" creationId="{FB6076CF-39D5-4333-AB12-E3ECEDE287E3}"/>
          </ac:spMkLst>
        </pc:spChg>
        <pc:spChg chg="del">
          <ac:chgData name="Tero Piispanen" userId="7314d3c2-f2bf-4918-aa77-c1751c117fc6" providerId="ADAL" clId="{8F6B08A6-1B69-4A8D-8FA4-7A940987FABD}" dt="2019-09-25T06:22:11.247" v="360" actId="478"/>
          <ac:spMkLst>
            <pc:docMk/>
            <pc:sldMk cId="899227013" sldId="324"/>
            <ac:spMk id="6" creationId="{373BE7D9-2366-4896-A532-71D5F8412E4A}"/>
          </ac:spMkLst>
        </pc:spChg>
        <pc:spChg chg="add">
          <ac:chgData name="Tero Piispanen" userId="7314d3c2-f2bf-4918-aa77-c1751c117fc6" providerId="ADAL" clId="{8F6B08A6-1B69-4A8D-8FA4-7A940987FABD}" dt="2019-09-25T06:22:12.448" v="361"/>
          <ac:spMkLst>
            <pc:docMk/>
            <pc:sldMk cId="899227013" sldId="324"/>
            <ac:spMk id="8" creationId="{F26E02B0-1D0B-4AB9-9E85-3F68FE311CDF}"/>
          </ac:spMkLst>
        </pc:spChg>
        <pc:graphicFrameChg chg="add mod modGraphic">
          <ac:chgData name="Tero Piispanen" userId="7314d3c2-f2bf-4918-aa77-c1751c117fc6" providerId="ADAL" clId="{8F6B08A6-1B69-4A8D-8FA4-7A940987FABD}" dt="2019-09-25T07:39:08.819" v="817" actId="14100"/>
          <ac:graphicFrameMkLst>
            <pc:docMk/>
            <pc:sldMk cId="899227013" sldId="324"/>
            <ac:graphicFrameMk id="7" creationId="{99EF9E6E-63EB-40CF-98DE-AA3EBD669EF4}"/>
          </ac:graphicFrameMkLst>
        </pc:graphicFrameChg>
      </pc:sldChg>
      <pc:sldChg chg="addSp delSp modSp add">
        <pc:chgData name="Tero Piispanen" userId="7314d3c2-f2bf-4918-aa77-c1751c117fc6" providerId="ADAL" clId="{8F6B08A6-1B69-4A8D-8FA4-7A940987FABD}" dt="2019-09-25T07:38:30.189" v="814" actId="255"/>
        <pc:sldMkLst>
          <pc:docMk/>
          <pc:sldMk cId="831854152" sldId="325"/>
        </pc:sldMkLst>
        <pc:spChg chg="del">
          <ac:chgData name="Tero Piispanen" userId="7314d3c2-f2bf-4918-aa77-c1751c117fc6" providerId="ADAL" clId="{8F6B08A6-1B69-4A8D-8FA4-7A940987FABD}" dt="2019-09-25T06:22:00.201" v="358" actId="478"/>
          <ac:spMkLst>
            <pc:docMk/>
            <pc:sldMk cId="831854152" sldId="325"/>
            <ac:spMk id="2" creationId="{D0F43F40-DCF6-44EE-BEAE-CF6ACA582D5E}"/>
          </ac:spMkLst>
        </pc:spChg>
        <pc:spChg chg="del">
          <ac:chgData name="Tero Piispanen" userId="7314d3c2-f2bf-4918-aa77-c1751c117fc6" providerId="ADAL" clId="{8F6B08A6-1B69-4A8D-8FA4-7A940987FABD}" dt="2019-09-25T06:22:00.201" v="358" actId="478"/>
          <ac:spMkLst>
            <pc:docMk/>
            <pc:sldMk cId="831854152" sldId="325"/>
            <ac:spMk id="3" creationId="{B382811C-638F-48D2-B98A-DC0F16DB9286}"/>
          </ac:spMkLst>
        </pc:spChg>
        <pc:spChg chg="del">
          <ac:chgData name="Tero Piispanen" userId="7314d3c2-f2bf-4918-aa77-c1751c117fc6" providerId="ADAL" clId="{8F6B08A6-1B69-4A8D-8FA4-7A940987FABD}" dt="2019-09-25T06:22:00.201" v="358" actId="478"/>
          <ac:spMkLst>
            <pc:docMk/>
            <pc:sldMk cId="831854152" sldId="325"/>
            <ac:spMk id="4" creationId="{4F1539A8-B1C5-49A5-96EC-D929B5F3BDF4}"/>
          </ac:spMkLst>
        </pc:spChg>
        <pc:spChg chg="del mod">
          <ac:chgData name="Tero Piispanen" userId="7314d3c2-f2bf-4918-aa77-c1751c117fc6" providerId="ADAL" clId="{8F6B08A6-1B69-4A8D-8FA4-7A940987FABD}" dt="2019-09-25T06:22:00.201" v="358" actId="478"/>
          <ac:spMkLst>
            <pc:docMk/>
            <pc:sldMk cId="831854152" sldId="325"/>
            <ac:spMk id="5" creationId="{0F8F035D-E590-4096-87AB-F59BB26BAA36}"/>
          </ac:spMkLst>
        </pc:spChg>
        <pc:spChg chg="del">
          <ac:chgData name="Tero Piispanen" userId="7314d3c2-f2bf-4918-aa77-c1751c117fc6" providerId="ADAL" clId="{8F6B08A6-1B69-4A8D-8FA4-7A940987FABD}" dt="2019-09-25T06:22:00.201" v="358" actId="478"/>
          <ac:spMkLst>
            <pc:docMk/>
            <pc:sldMk cId="831854152" sldId="325"/>
            <ac:spMk id="6" creationId="{7DD677B9-7111-4DFC-827B-38B6873D5BB4}"/>
          </ac:spMkLst>
        </pc:spChg>
        <pc:spChg chg="add del mod">
          <ac:chgData name="Tero Piispanen" userId="7314d3c2-f2bf-4918-aa77-c1751c117fc6" providerId="ADAL" clId="{8F6B08A6-1B69-4A8D-8FA4-7A940987FABD}" dt="2019-09-25T06:22:00.201" v="358" actId="478"/>
          <ac:spMkLst>
            <pc:docMk/>
            <pc:sldMk cId="831854152" sldId="325"/>
            <ac:spMk id="9" creationId="{E30AA6A6-E9D5-4C6B-848C-4282FF908BF7}"/>
          </ac:spMkLst>
        </pc:spChg>
        <pc:spChg chg="add">
          <ac:chgData name="Tero Piispanen" userId="7314d3c2-f2bf-4918-aa77-c1751c117fc6" providerId="ADAL" clId="{8F6B08A6-1B69-4A8D-8FA4-7A940987FABD}" dt="2019-09-25T06:22:02.764" v="359"/>
          <ac:spMkLst>
            <pc:docMk/>
            <pc:sldMk cId="831854152" sldId="325"/>
            <ac:spMk id="10" creationId="{922C32C7-BD62-4433-908D-8A90AF5243FD}"/>
          </ac:spMkLst>
        </pc:spChg>
        <pc:graphicFrameChg chg="add del mod modGraphic">
          <ac:chgData name="Tero Piispanen" userId="7314d3c2-f2bf-4918-aa77-c1751c117fc6" providerId="ADAL" clId="{8F6B08A6-1B69-4A8D-8FA4-7A940987FABD}" dt="2019-09-25T05:33:21.990" v="299"/>
          <ac:graphicFrameMkLst>
            <pc:docMk/>
            <pc:sldMk cId="831854152" sldId="325"/>
            <ac:graphicFrameMk id="7" creationId="{70CE2E98-3B1C-4F94-99B9-01FCF7106BF7}"/>
          </ac:graphicFrameMkLst>
        </pc:graphicFrameChg>
        <pc:graphicFrameChg chg="add mod modGraphic">
          <ac:chgData name="Tero Piispanen" userId="7314d3c2-f2bf-4918-aa77-c1751c117fc6" providerId="ADAL" clId="{8F6B08A6-1B69-4A8D-8FA4-7A940987FABD}" dt="2019-09-25T07:38:30.189" v="814" actId="255"/>
          <ac:graphicFrameMkLst>
            <pc:docMk/>
            <pc:sldMk cId="831854152" sldId="325"/>
            <ac:graphicFrameMk id="8" creationId="{30DF565A-FC1F-4557-B467-28D8CCFD53C6}"/>
          </ac:graphicFrameMkLst>
        </pc:graphicFrameChg>
      </pc:sldChg>
      <pc:sldChg chg="addSp delSp modSp add">
        <pc:chgData name="Tero Piispanen" userId="7314d3c2-f2bf-4918-aa77-c1751c117fc6" providerId="ADAL" clId="{8F6B08A6-1B69-4A8D-8FA4-7A940987FABD}" dt="2019-09-25T07:37:58.936" v="812" actId="1036"/>
        <pc:sldMkLst>
          <pc:docMk/>
          <pc:sldMk cId="2291177776" sldId="326"/>
        </pc:sldMkLst>
        <pc:spChg chg="del">
          <ac:chgData name="Tero Piispanen" userId="7314d3c2-f2bf-4918-aa77-c1751c117fc6" providerId="ADAL" clId="{8F6B08A6-1B69-4A8D-8FA4-7A940987FABD}" dt="2019-09-25T06:21:35.836" v="346" actId="478"/>
          <ac:spMkLst>
            <pc:docMk/>
            <pc:sldMk cId="2291177776" sldId="326"/>
            <ac:spMk id="2" creationId="{CC85ACEB-28B7-43ED-A29E-F53E2A6D4A02}"/>
          </ac:spMkLst>
        </pc:spChg>
        <pc:spChg chg="del">
          <ac:chgData name="Tero Piispanen" userId="7314d3c2-f2bf-4918-aa77-c1751c117fc6" providerId="ADAL" clId="{8F6B08A6-1B69-4A8D-8FA4-7A940987FABD}" dt="2019-09-25T06:21:35.836" v="346" actId="478"/>
          <ac:spMkLst>
            <pc:docMk/>
            <pc:sldMk cId="2291177776" sldId="326"/>
            <ac:spMk id="3" creationId="{A8B54E45-AE39-4BDD-A022-310CB717FA53}"/>
          </ac:spMkLst>
        </pc:spChg>
        <pc:spChg chg="del">
          <ac:chgData name="Tero Piispanen" userId="7314d3c2-f2bf-4918-aa77-c1751c117fc6" providerId="ADAL" clId="{8F6B08A6-1B69-4A8D-8FA4-7A940987FABD}" dt="2019-09-25T06:21:35.836" v="346" actId="478"/>
          <ac:spMkLst>
            <pc:docMk/>
            <pc:sldMk cId="2291177776" sldId="326"/>
            <ac:spMk id="4" creationId="{0E849700-10FD-4408-AD14-C9FCAA10B108}"/>
          </ac:spMkLst>
        </pc:spChg>
        <pc:spChg chg="del">
          <ac:chgData name="Tero Piispanen" userId="7314d3c2-f2bf-4918-aa77-c1751c117fc6" providerId="ADAL" clId="{8F6B08A6-1B69-4A8D-8FA4-7A940987FABD}" dt="2019-09-25T06:21:35.836" v="346" actId="478"/>
          <ac:spMkLst>
            <pc:docMk/>
            <pc:sldMk cId="2291177776" sldId="326"/>
            <ac:spMk id="5" creationId="{CA92F3BC-458E-45DC-8274-152A43839B76}"/>
          </ac:spMkLst>
        </pc:spChg>
        <pc:spChg chg="del">
          <ac:chgData name="Tero Piispanen" userId="7314d3c2-f2bf-4918-aa77-c1751c117fc6" providerId="ADAL" clId="{8F6B08A6-1B69-4A8D-8FA4-7A940987FABD}" dt="2019-09-25T06:21:35.836" v="346" actId="478"/>
          <ac:spMkLst>
            <pc:docMk/>
            <pc:sldMk cId="2291177776" sldId="326"/>
            <ac:spMk id="6" creationId="{404A2A0C-30A7-4ABF-B80A-D94472B5E0F5}"/>
          </ac:spMkLst>
        </pc:spChg>
        <pc:spChg chg="add mod">
          <ac:chgData name="Tero Piispanen" userId="7314d3c2-f2bf-4918-aa77-c1751c117fc6" providerId="ADAL" clId="{8F6B08A6-1B69-4A8D-8FA4-7A940987FABD}" dt="2019-09-25T06:21:48.567" v="357" actId="20577"/>
          <ac:spMkLst>
            <pc:docMk/>
            <pc:sldMk cId="2291177776" sldId="326"/>
            <ac:spMk id="8" creationId="{89B50E96-D266-4D12-8902-ECB426E3D1DD}"/>
          </ac:spMkLst>
        </pc:spChg>
        <pc:graphicFrameChg chg="add mod modGraphic">
          <ac:chgData name="Tero Piispanen" userId="7314d3c2-f2bf-4918-aa77-c1751c117fc6" providerId="ADAL" clId="{8F6B08A6-1B69-4A8D-8FA4-7A940987FABD}" dt="2019-09-25T07:37:58.936" v="812" actId="1036"/>
          <ac:graphicFrameMkLst>
            <pc:docMk/>
            <pc:sldMk cId="2291177776" sldId="326"/>
            <ac:graphicFrameMk id="7" creationId="{DE3ED3F2-E57E-4919-9FFE-8A0CCC8F3D0A}"/>
          </ac:graphicFrameMkLst>
        </pc:graphicFrameChg>
      </pc:sldChg>
      <pc:sldChg chg="addSp delSp modSp add">
        <pc:chgData name="Tero Piispanen" userId="7314d3c2-f2bf-4918-aa77-c1751c117fc6" providerId="ADAL" clId="{8F6B08A6-1B69-4A8D-8FA4-7A940987FABD}" dt="2019-09-25T07:04:37.188" v="514" actId="1038"/>
        <pc:sldMkLst>
          <pc:docMk/>
          <pc:sldMk cId="433546826" sldId="327"/>
        </pc:sldMkLst>
        <pc:spChg chg="del">
          <ac:chgData name="Tero Piispanen" userId="7314d3c2-f2bf-4918-aa77-c1751c117fc6" providerId="ADAL" clId="{8F6B08A6-1B69-4A8D-8FA4-7A940987FABD}" dt="2019-09-25T06:17:59.679" v="309" actId="478"/>
          <ac:spMkLst>
            <pc:docMk/>
            <pc:sldMk cId="433546826" sldId="327"/>
            <ac:spMk id="2" creationId="{6452CE4A-A13A-4374-AD12-EB3D1CBDFD45}"/>
          </ac:spMkLst>
        </pc:spChg>
        <pc:spChg chg="del">
          <ac:chgData name="Tero Piispanen" userId="7314d3c2-f2bf-4918-aa77-c1751c117fc6" providerId="ADAL" clId="{8F6B08A6-1B69-4A8D-8FA4-7A940987FABD}" dt="2019-09-25T06:17:59.679" v="309" actId="478"/>
          <ac:spMkLst>
            <pc:docMk/>
            <pc:sldMk cId="433546826" sldId="327"/>
            <ac:spMk id="3" creationId="{22309199-AC65-4AAE-9534-4B1B53D916D2}"/>
          </ac:spMkLst>
        </pc:spChg>
        <pc:spChg chg="del">
          <ac:chgData name="Tero Piispanen" userId="7314d3c2-f2bf-4918-aa77-c1751c117fc6" providerId="ADAL" clId="{8F6B08A6-1B69-4A8D-8FA4-7A940987FABD}" dt="2019-09-25T06:17:59.679" v="309" actId="478"/>
          <ac:spMkLst>
            <pc:docMk/>
            <pc:sldMk cId="433546826" sldId="327"/>
            <ac:spMk id="4" creationId="{17AE5042-CEA9-442A-A857-83695A850D7E}"/>
          </ac:spMkLst>
        </pc:spChg>
        <pc:spChg chg="del">
          <ac:chgData name="Tero Piispanen" userId="7314d3c2-f2bf-4918-aa77-c1751c117fc6" providerId="ADAL" clId="{8F6B08A6-1B69-4A8D-8FA4-7A940987FABD}" dt="2019-09-25T06:17:59.679" v="309" actId="478"/>
          <ac:spMkLst>
            <pc:docMk/>
            <pc:sldMk cId="433546826" sldId="327"/>
            <ac:spMk id="5" creationId="{65387A31-695B-47D3-9039-A34D12025E38}"/>
          </ac:spMkLst>
        </pc:spChg>
        <pc:spChg chg="del">
          <ac:chgData name="Tero Piispanen" userId="7314d3c2-f2bf-4918-aa77-c1751c117fc6" providerId="ADAL" clId="{8F6B08A6-1B69-4A8D-8FA4-7A940987FABD}" dt="2019-09-25T06:17:59.679" v="309" actId="478"/>
          <ac:spMkLst>
            <pc:docMk/>
            <pc:sldMk cId="433546826" sldId="327"/>
            <ac:spMk id="6" creationId="{B6E62294-CDFB-43E8-A152-8FD0BA84E2AE}"/>
          </ac:spMkLst>
        </pc:spChg>
        <pc:spChg chg="add mod">
          <ac:chgData name="Tero Piispanen" userId="7314d3c2-f2bf-4918-aa77-c1751c117fc6" providerId="ADAL" clId="{8F6B08A6-1B69-4A8D-8FA4-7A940987FABD}" dt="2019-09-25T07:04:37.188" v="514" actId="1038"/>
          <ac:spMkLst>
            <pc:docMk/>
            <pc:sldMk cId="433546826" sldId="327"/>
            <ac:spMk id="7" creationId="{5730905C-68B5-460C-9B65-2C00A56EB460}"/>
          </ac:spMkLst>
        </pc:spChg>
        <pc:spChg chg="add mod">
          <ac:chgData name="Tero Piispanen" userId="7314d3c2-f2bf-4918-aa77-c1751c117fc6" providerId="ADAL" clId="{8F6B08A6-1B69-4A8D-8FA4-7A940987FABD}" dt="2019-09-25T06:23:48.411" v="441" actId="14100"/>
          <ac:spMkLst>
            <pc:docMk/>
            <pc:sldMk cId="433546826" sldId="327"/>
            <ac:spMk id="8" creationId="{2755B617-83B8-4111-86DB-CCE73CD44265}"/>
          </ac:spMkLst>
        </pc:spChg>
      </pc:sldChg>
      <pc:sldChg chg="addSp delSp modSp add ord">
        <pc:chgData name="Tero Piispanen" userId="7314d3c2-f2bf-4918-aa77-c1751c117fc6" providerId="ADAL" clId="{8F6B08A6-1B69-4A8D-8FA4-7A940987FABD}" dt="2019-09-25T07:08:20.135" v="557" actId="6549"/>
        <pc:sldMkLst>
          <pc:docMk/>
          <pc:sldMk cId="3344052668" sldId="328"/>
        </pc:sldMkLst>
        <pc:spChg chg="del">
          <ac:chgData name="Tero Piispanen" userId="7314d3c2-f2bf-4918-aa77-c1751c117fc6" providerId="ADAL" clId="{8F6B08A6-1B69-4A8D-8FA4-7A940987FABD}" dt="2019-09-25T06:20:01.633" v="320"/>
          <ac:spMkLst>
            <pc:docMk/>
            <pc:sldMk cId="3344052668" sldId="328"/>
            <ac:spMk id="3" creationId="{45A7107F-5231-41D5-A764-A76BBEAE422F}"/>
          </ac:spMkLst>
        </pc:spChg>
        <pc:spChg chg="del">
          <ac:chgData name="Tero Piispanen" userId="7314d3c2-f2bf-4918-aa77-c1751c117fc6" providerId="ADAL" clId="{8F6B08A6-1B69-4A8D-8FA4-7A940987FABD}" dt="2019-09-25T06:20:01.633" v="320"/>
          <ac:spMkLst>
            <pc:docMk/>
            <pc:sldMk cId="3344052668" sldId="328"/>
            <ac:spMk id="4" creationId="{9F364DE7-9B32-496B-B027-7EC018B49A88}"/>
          </ac:spMkLst>
        </pc:spChg>
        <pc:spChg chg="del">
          <ac:chgData name="Tero Piispanen" userId="7314d3c2-f2bf-4918-aa77-c1751c117fc6" providerId="ADAL" clId="{8F6B08A6-1B69-4A8D-8FA4-7A940987FABD}" dt="2019-09-25T06:20:01.633" v="320"/>
          <ac:spMkLst>
            <pc:docMk/>
            <pc:sldMk cId="3344052668" sldId="328"/>
            <ac:spMk id="5" creationId="{E31809D4-8E57-491D-B490-D92F45EF931E}"/>
          </ac:spMkLst>
        </pc:spChg>
        <pc:spChg chg="del">
          <ac:chgData name="Tero Piispanen" userId="7314d3c2-f2bf-4918-aa77-c1751c117fc6" providerId="ADAL" clId="{8F6B08A6-1B69-4A8D-8FA4-7A940987FABD}" dt="2019-09-25T06:20:01.633" v="320"/>
          <ac:spMkLst>
            <pc:docMk/>
            <pc:sldMk cId="3344052668" sldId="328"/>
            <ac:spMk id="6" creationId="{EF08729D-A6B3-4486-9DC5-61FED7CBFB83}"/>
          </ac:spMkLst>
        </pc:spChg>
        <pc:spChg chg="add">
          <ac:chgData name="Tero Piispanen" userId="7314d3c2-f2bf-4918-aa77-c1751c117fc6" providerId="ADAL" clId="{8F6B08A6-1B69-4A8D-8FA4-7A940987FABD}" dt="2019-09-25T06:23:54.724" v="442"/>
          <ac:spMkLst>
            <pc:docMk/>
            <pc:sldMk cId="3344052668" sldId="328"/>
            <ac:spMk id="7" creationId="{B37A92C3-7F54-49E8-88A8-5793CEF882CE}"/>
          </ac:spMkLst>
        </pc:spChg>
        <pc:spChg chg="add mod">
          <ac:chgData name="Tero Piispanen" userId="7314d3c2-f2bf-4918-aa77-c1751c117fc6" providerId="ADAL" clId="{8F6B08A6-1B69-4A8D-8FA4-7A940987FABD}" dt="2019-09-25T07:08:20.135" v="557" actId="6549"/>
          <ac:spMkLst>
            <pc:docMk/>
            <pc:sldMk cId="3344052668" sldId="328"/>
            <ac:spMk id="8" creationId="{0FC7DB14-2C93-4935-93DD-F8555D913CF1}"/>
          </ac:spMkLst>
        </pc:spChg>
      </pc:sldChg>
      <pc:sldChg chg="addSp delSp modSp add">
        <pc:chgData name="Tero Piispanen" userId="7314d3c2-f2bf-4918-aa77-c1751c117fc6" providerId="ADAL" clId="{8F6B08A6-1B69-4A8D-8FA4-7A940987FABD}" dt="2019-09-25T07:06:50.207" v="537" actId="1035"/>
        <pc:sldMkLst>
          <pc:docMk/>
          <pc:sldMk cId="4199769002" sldId="329"/>
        </pc:sldMkLst>
        <pc:spChg chg="del">
          <ac:chgData name="Tero Piispanen" userId="7314d3c2-f2bf-4918-aa77-c1751c117fc6" providerId="ADAL" clId="{8F6B08A6-1B69-4A8D-8FA4-7A940987FABD}" dt="2019-09-25T06:19:52.860" v="319"/>
          <ac:spMkLst>
            <pc:docMk/>
            <pc:sldMk cId="4199769002" sldId="329"/>
            <ac:spMk id="3" creationId="{2244B88D-F95D-48F8-A391-0FC0A83EC02C}"/>
          </ac:spMkLst>
        </pc:spChg>
        <pc:spChg chg="del">
          <ac:chgData name="Tero Piispanen" userId="7314d3c2-f2bf-4918-aa77-c1751c117fc6" providerId="ADAL" clId="{8F6B08A6-1B69-4A8D-8FA4-7A940987FABD}" dt="2019-09-25T06:19:52.860" v="319"/>
          <ac:spMkLst>
            <pc:docMk/>
            <pc:sldMk cId="4199769002" sldId="329"/>
            <ac:spMk id="4" creationId="{365B688B-85FE-4648-AACE-02279577FC34}"/>
          </ac:spMkLst>
        </pc:spChg>
        <pc:spChg chg="del">
          <ac:chgData name="Tero Piispanen" userId="7314d3c2-f2bf-4918-aa77-c1751c117fc6" providerId="ADAL" clId="{8F6B08A6-1B69-4A8D-8FA4-7A940987FABD}" dt="2019-09-25T06:19:52.860" v="319"/>
          <ac:spMkLst>
            <pc:docMk/>
            <pc:sldMk cId="4199769002" sldId="329"/>
            <ac:spMk id="5" creationId="{52D58E4F-1364-4090-9F68-0609D7CD158C}"/>
          </ac:spMkLst>
        </pc:spChg>
        <pc:spChg chg="del">
          <ac:chgData name="Tero Piispanen" userId="7314d3c2-f2bf-4918-aa77-c1751c117fc6" providerId="ADAL" clId="{8F6B08A6-1B69-4A8D-8FA4-7A940987FABD}" dt="2019-09-25T06:19:52.860" v="319"/>
          <ac:spMkLst>
            <pc:docMk/>
            <pc:sldMk cId="4199769002" sldId="329"/>
            <ac:spMk id="6" creationId="{D5CDE169-E52E-475A-90B5-82308F4AC6A1}"/>
          </ac:spMkLst>
        </pc:spChg>
        <pc:spChg chg="add">
          <ac:chgData name="Tero Piispanen" userId="7314d3c2-f2bf-4918-aa77-c1751c117fc6" providerId="ADAL" clId="{8F6B08A6-1B69-4A8D-8FA4-7A940987FABD}" dt="2019-09-25T06:23:58.244" v="443"/>
          <ac:spMkLst>
            <pc:docMk/>
            <pc:sldMk cId="4199769002" sldId="329"/>
            <ac:spMk id="7" creationId="{FA185C1D-A370-405A-9B9F-07387BCD5EC8}"/>
          </ac:spMkLst>
        </pc:spChg>
        <pc:spChg chg="add mod">
          <ac:chgData name="Tero Piispanen" userId="7314d3c2-f2bf-4918-aa77-c1751c117fc6" providerId="ADAL" clId="{8F6B08A6-1B69-4A8D-8FA4-7A940987FABD}" dt="2019-09-25T07:06:50.207" v="537" actId="1035"/>
          <ac:spMkLst>
            <pc:docMk/>
            <pc:sldMk cId="4199769002" sldId="329"/>
            <ac:spMk id="8" creationId="{F2E858C8-44DD-413F-81B7-08A9E209A457}"/>
          </ac:spMkLst>
        </pc:spChg>
      </pc:sldChg>
      <pc:sldChg chg="delSp modSp add">
        <pc:chgData name="Tero Piispanen" userId="7314d3c2-f2bf-4918-aa77-c1751c117fc6" providerId="ADAL" clId="{8F6B08A6-1B69-4A8D-8FA4-7A940987FABD}" dt="2019-09-25T07:41:11.262" v="849" actId="122"/>
        <pc:sldMkLst>
          <pc:docMk/>
          <pc:sldMk cId="1232825399" sldId="330"/>
        </pc:sldMkLst>
        <pc:spChg chg="del">
          <ac:chgData name="Tero Piispanen" userId="7314d3c2-f2bf-4918-aa77-c1751c117fc6" providerId="ADAL" clId="{8F6B08A6-1B69-4A8D-8FA4-7A940987FABD}" dt="2019-09-25T07:41:06.546" v="848" actId="478"/>
          <ac:spMkLst>
            <pc:docMk/>
            <pc:sldMk cId="1232825399" sldId="330"/>
            <ac:spMk id="4" creationId="{932B5ADD-5948-483B-8F20-6B720828D7EA}"/>
          </ac:spMkLst>
        </pc:spChg>
        <pc:spChg chg="mod">
          <ac:chgData name="Tero Piispanen" userId="7314d3c2-f2bf-4918-aa77-c1751c117fc6" providerId="ADAL" clId="{8F6B08A6-1B69-4A8D-8FA4-7A940987FABD}" dt="2019-09-25T07:41:11.262" v="849" actId="122"/>
          <ac:spMkLst>
            <pc:docMk/>
            <pc:sldMk cId="1232825399" sldId="330"/>
            <ac:spMk id="8" creationId="{00000000-0000-0000-0000-000000000000}"/>
          </ac:spMkLst>
        </pc:spChg>
      </pc:sldChg>
      <pc:sldChg chg="modSp add">
        <pc:chgData name="Tero Piispanen" userId="7314d3c2-f2bf-4918-aa77-c1751c117fc6" providerId="ADAL" clId="{8F6B08A6-1B69-4A8D-8FA4-7A940987FABD}" dt="2019-09-25T07:41:42.308" v="875" actId="20577"/>
        <pc:sldMkLst>
          <pc:docMk/>
          <pc:sldMk cId="1549376640" sldId="331"/>
        </pc:sldMkLst>
        <pc:spChg chg="mod">
          <ac:chgData name="Tero Piispanen" userId="7314d3c2-f2bf-4918-aa77-c1751c117fc6" providerId="ADAL" clId="{8F6B08A6-1B69-4A8D-8FA4-7A940987FABD}" dt="2019-09-25T07:41:42.308" v="875" actId="20577"/>
          <ac:spMkLst>
            <pc:docMk/>
            <pc:sldMk cId="1549376640" sldId="331"/>
            <ac:spMk id="8" creationId="{00000000-0000-0000-0000-000000000000}"/>
          </ac:spMkLst>
        </pc:spChg>
      </pc:sldChg>
      <pc:sldChg chg="modSp add">
        <pc:chgData name="Tero Piispanen" userId="7314d3c2-f2bf-4918-aa77-c1751c117fc6" providerId="ADAL" clId="{8F6B08A6-1B69-4A8D-8FA4-7A940987FABD}" dt="2019-09-25T07:42:22.445" v="926" actId="27636"/>
        <pc:sldMkLst>
          <pc:docMk/>
          <pc:sldMk cId="655148093" sldId="332"/>
        </pc:sldMkLst>
        <pc:spChg chg="mod">
          <ac:chgData name="Tero Piispanen" userId="7314d3c2-f2bf-4918-aa77-c1751c117fc6" providerId="ADAL" clId="{8F6B08A6-1B69-4A8D-8FA4-7A940987FABD}" dt="2019-09-25T07:42:22.445" v="926" actId="27636"/>
          <ac:spMkLst>
            <pc:docMk/>
            <pc:sldMk cId="655148093" sldId="332"/>
            <ac:spMk id="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102378C-6D56-4934-9EC3-010829679BC5}" type="datetimeFigureOut">
              <a:rPr lang="de-DE" smtClean="0"/>
              <a:t>03.06.2020</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B1AEA7B-08E7-47C1-B654-445BC7E2EC71}" type="slidenum">
              <a:rPr lang="de-DE" smtClean="0"/>
              <a:t>‹nr.›</a:t>
            </a:fld>
            <a:endParaRPr lang="de-DE"/>
          </a:p>
        </p:txBody>
      </p:sp>
    </p:spTree>
    <p:extLst>
      <p:ext uri="{BB962C8B-B14F-4D97-AF65-F5344CB8AC3E}">
        <p14:creationId xmlns:p14="http://schemas.microsoft.com/office/powerpoint/2010/main" val="1697110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02699DA-8EC3-4032-AFFB-073FA4813C4D}" type="datetimeFigureOut">
              <a:rPr lang="de-DE" smtClean="0"/>
              <a:t>03.06.2020</a:t>
            </a:fld>
            <a:endParaRPr lang="de-DE"/>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88B547B-FC1E-4BC6-80DF-746DCA82461D}" type="slidenum">
              <a:rPr lang="de-DE" smtClean="0"/>
              <a:t>‹nr.›</a:t>
            </a:fld>
            <a:endParaRPr lang="de-DE"/>
          </a:p>
        </p:txBody>
      </p:sp>
    </p:spTree>
    <p:extLst>
      <p:ext uri="{BB962C8B-B14F-4D97-AF65-F5344CB8AC3E}">
        <p14:creationId xmlns:p14="http://schemas.microsoft.com/office/powerpoint/2010/main" val="273005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1</a:t>
            </a:fld>
            <a:endParaRPr lang="de-DE"/>
          </a:p>
        </p:txBody>
      </p:sp>
    </p:spTree>
    <p:extLst>
      <p:ext uri="{BB962C8B-B14F-4D97-AF65-F5344CB8AC3E}">
        <p14:creationId xmlns:p14="http://schemas.microsoft.com/office/powerpoint/2010/main" val="3900652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88B547B-FC1E-4BC6-80DF-746DCA82461D}" type="slidenum">
              <a:rPr lang="de-DE" smtClean="0"/>
              <a:t>10</a:t>
            </a:fld>
            <a:endParaRPr lang="de-DE"/>
          </a:p>
        </p:txBody>
      </p:sp>
    </p:spTree>
    <p:extLst>
      <p:ext uri="{BB962C8B-B14F-4D97-AF65-F5344CB8AC3E}">
        <p14:creationId xmlns:p14="http://schemas.microsoft.com/office/powerpoint/2010/main" val="2163730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11</a:t>
            </a:fld>
            <a:endParaRPr lang="de-DE"/>
          </a:p>
        </p:txBody>
      </p:sp>
    </p:spTree>
    <p:extLst>
      <p:ext uri="{BB962C8B-B14F-4D97-AF65-F5344CB8AC3E}">
        <p14:creationId xmlns:p14="http://schemas.microsoft.com/office/powerpoint/2010/main" val="176498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12</a:t>
            </a:fld>
            <a:endParaRPr lang="de-DE"/>
          </a:p>
        </p:txBody>
      </p:sp>
    </p:spTree>
    <p:extLst>
      <p:ext uri="{BB962C8B-B14F-4D97-AF65-F5344CB8AC3E}">
        <p14:creationId xmlns:p14="http://schemas.microsoft.com/office/powerpoint/2010/main" val="1866698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13</a:t>
            </a:fld>
            <a:endParaRPr lang="de-DE"/>
          </a:p>
        </p:txBody>
      </p:sp>
    </p:spTree>
    <p:extLst>
      <p:ext uri="{BB962C8B-B14F-4D97-AF65-F5344CB8AC3E}">
        <p14:creationId xmlns:p14="http://schemas.microsoft.com/office/powerpoint/2010/main" val="352663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14</a:t>
            </a:fld>
            <a:endParaRPr lang="de-DE"/>
          </a:p>
        </p:txBody>
      </p:sp>
    </p:spTree>
    <p:extLst>
      <p:ext uri="{BB962C8B-B14F-4D97-AF65-F5344CB8AC3E}">
        <p14:creationId xmlns:p14="http://schemas.microsoft.com/office/powerpoint/2010/main" val="842725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15</a:t>
            </a:fld>
            <a:endParaRPr lang="de-DE"/>
          </a:p>
        </p:txBody>
      </p:sp>
    </p:spTree>
    <p:extLst>
      <p:ext uri="{BB962C8B-B14F-4D97-AF65-F5344CB8AC3E}">
        <p14:creationId xmlns:p14="http://schemas.microsoft.com/office/powerpoint/2010/main" val="2479551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16</a:t>
            </a:fld>
            <a:endParaRPr lang="de-DE"/>
          </a:p>
        </p:txBody>
      </p:sp>
    </p:spTree>
    <p:extLst>
      <p:ext uri="{BB962C8B-B14F-4D97-AF65-F5344CB8AC3E}">
        <p14:creationId xmlns:p14="http://schemas.microsoft.com/office/powerpoint/2010/main" val="1979020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17</a:t>
            </a:fld>
            <a:endParaRPr lang="de-DE"/>
          </a:p>
        </p:txBody>
      </p:sp>
    </p:spTree>
    <p:extLst>
      <p:ext uri="{BB962C8B-B14F-4D97-AF65-F5344CB8AC3E}">
        <p14:creationId xmlns:p14="http://schemas.microsoft.com/office/powerpoint/2010/main" val="3617420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18</a:t>
            </a:fld>
            <a:endParaRPr lang="de-DE"/>
          </a:p>
        </p:txBody>
      </p:sp>
    </p:spTree>
    <p:extLst>
      <p:ext uri="{BB962C8B-B14F-4D97-AF65-F5344CB8AC3E}">
        <p14:creationId xmlns:p14="http://schemas.microsoft.com/office/powerpoint/2010/main" val="3641164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19</a:t>
            </a:fld>
            <a:endParaRPr lang="de-DE"/>
          </a:p>
        </p:txBody>
      </p:sp>
    </p:spTree>
    <p:extLst>
      <p:ext uri="{BB962C8B-B14F-4D97-AF65-F5344CB8AC3E}">
        <p14:creationId xmlns:p14="http://schemas.microsoft.com/office/powerpoint/2010/main" val="127430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2</a:t>
            </a:fld>
            <a:endParaRPr lang="de-DE"/>
          </a:p>
        </p:txBody>
      </p:sp>
    </p:spTree>
    <p:extLst>
      <p:ext uri="{BB962C8B-B14F-4D97-AF65-F5344CB8AC3E}">
        <p14:creationId xmlns:p14="http://schemas.microsoft.com/office/powerpoint/2010/main" val="134111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20</a:t>
            </a:fld>
            <a:endParaRPr lang="de-DE"/>
          </a:p>
        </p:txBody>
      </p:sp>
    </p:spTree>
    <p:extLst>
      <p:ext uri="{BB962C8B-B14F-4D97-AF65-F5344CB8AC3E}">
        <p14:creationId xmlns:p14="http://schemas.microsoft.com/office/powerpoint/2010/main" val="164420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21</a:t>
            </a:fld>
            <a:endParaRPr lang="de-DE"/>
          </a:p>
        </p:txBody>
      </p:sp>
    </p:spTree>
    <p:extLst>
      <p:ext uri="{BB962C8B-B14F-4D97-AF65-F5344CB8AC3E}">
        <p14:creationId xmlns:p14="http://schemas.microsoft.com/office/powerpoint/2010/main" val="2219008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22</a:t>
            </a:fld>
            <a:endParaRPr lang="de-DE"/>
          </a:p>
        </p:txBody>
      </p:sp>
    </p:spTree>
    <p:extLst>
      <p:ext uri="{BB962C8B-B14F-4D97-AF65-F5344CB8AC3E}">
        <p14:creationId xmlns:p14="http://schemas.microsoft.com/office/powerpoint/2010/main" val="3504853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23</a:t>
            </a:fld>
            <a:endParaRPr lang="de-DE"/>
          </a:p>
        </p:txBody>
      </p:sp>
    </p:spTree>
    <p:extLst>
      <p:ext uri="{BB962C8B-B14F-4D97-AF65-F5344CB8AC3E}">
        <p14:creationId xmlns:p14="http://schemas.microsoft.com/office/powerpoint/2010/main" val="3280507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24</a:t>
            </a:fld>
            <a:endParaRPr lang="de-DE"/>
          </a:p>
        </p:txBody>
      </p:sp>
    </p:spTree>
    <p:extLst>
      <p:ext uri="{BB962C8B-B14F-4D97-AF65-F5344CB8AC3E}">
        <p14:creationId xmlns:p14="http://schemas.microsoft.com/office/powerpoint/2010/main" val="390731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25</a:t>
            </a:fld>
            <a:endParaRPr lang="de-DE"/>
          </a:p>
        </p:txBody>
      </p:sp>
    </p:spTree>
    <p:extLst>
      <p:ext uri="{BB962C8B-B14F-4D97-AF65-F5344CB8AC3E}">
        <p14:creationId xmlns:p14="http://schemas.microsoft.com/office/powerpoint/2010/main" val="3591363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26</a:t>
            </a:fld>
            <a:endParaRPr lang="de-DE"/>
          </a:p>
        </p:txBody>
      </p:sp>
    </p:spTree>
    <p:extLst>
      <p:ext uri="{BB962C8B-B14F-4D97-AF65-F5344CB8AC3E}">
        <p14:creationId xmlns:p14="http://schemas.microsoft.com/office/powerpoint/2010/main" val="263282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27</a:t>
            </a:fld>
            <a:endParaRPr lang="de-DE"/>
          </a:p>
        </p:txBody>
      </p:sp>
    </p:spTree>
    <p:extLst>
      <p:ext uri="{BB962C8B-B14F-4D97-AF65-F5344CB8AC3E}">
        <p14:creationId xmlns:p14="http://schemas.microsoft.com/office/powerpoint/2010/main" val="1636803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28</a:t>
            </a:fld>
            <a:endParaRPr lang="de-DE"/>
          </a:p>
        </p:txBody>
      </p:sp>
    </p:spTree>
    <p:extLst>
      <p:ext uri="{BB962C8B-B14F-4D97-AF65-F5344CB8AC3E}">
        <p14:creationId xmlns:p14="http://schemas.microsoft.com/office/powerpoint/2010/main" val="3590179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29</a:t>
            </a:fld>
            <a:endParaRPr lang="de-DE"/>
          </a:p>
        </p:txBody>
      </p:sp>
    </p:spTree>
    <p:extLst>
      <p:ext uri="{BB962C8B-B14F-4D97-AF65-F5344CB8AC3E}">
        <p14:creationId xmlns:p14="http://schemas.microsoft.com/office/powerpoint/2010/main" val="278727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3</a:t>
            </a:fld>
            <a:endParaRPr lang="de-DE"/>
          </a:p>
        </p:txBody>
      </p:sp>
    </p:spTree>
    <p:extLst>
      <p:ext uri="{BB962C8B-B14F-4D97-AF65-F5344CB8AC3E}">
        <p14:creationId xmlns:p14="http://schemas.microsoft.com/office/powerpoint/2010/main" val="3730663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30</a:t>
            </a:fld>
            <a:endParaRPr lang="de-DE"/>
          </a:p>
        </p:txBody>
      </p:sp>
    </p:spTree>
    <p:extLst>
      <p:ext uri="{BB962C8B-B14F-4D97-AF65-F5344CB8AC3E}">
        <p14:creationId xmlns:p14="http://schemas.microsoft.com/office/powerpoint/2010/main" val="781087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31</a:t>
            </a:fld>
            <a:endParaRPr lang="de-DE"/>
          </a:p>
        </p:txBody>
      </p:sp>
    </p:spTree>
    <p:extLst>
      <p:ext uri="{BB962C8B-B14F-4D97-AF65-F5344CB8AC3E}">
        <p14:creationId xmlns:p14="http://schemas.microsoft.com/office/powerpoint/2010/main" val="1564222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32</a:t>
            </a:fld>
            <a:endParaRPr lang="de-DE"/>
          </a:p>
        </p:txBody>
      </p:sp>
    </p:spTree>
    <p:extLst>
      <p:ext uri="{BB962C8B-B14F-4D97-AF65-F5344CB8AC3E}">
        <p14:creationId xmlns:p14="http://schemas.microsoft.com/office/powerpoint/2010/main" val="3224918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33</a:t>
            </a:fld>
            <a:endParaRPr lang="de-DE"/>
          </a:p>
        </p:txBody>
      </p:sp>
    </p:spTree>
    <p:extLst>
      <p:ext uri="{BB962C8B-B14F-4D97-AF65-F5344CB8AC3E}">
        <p14:creationId xmlns:p14="http://schemas.microsoft.com/office/powerpoint/2010/main" val="1547496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34</a:t>
            </a:fld>
            <a:endParaRPr lang="de-DE"/>
          </a:p>
        </p:txBody>
      </p:sp>
    </p:spTree>
    <p:extLst>
      <p:ext uri="{BB962C8B-B14F-4D97-AF65-F5344CB8AC3E}">
        <p14:creationId xmlns:p14="http://schemas.microsoft.com/office/powerpoint/2010/main" val="1595136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35</a:t>
            </a:fld>
            <a:endParaRPr lang="de-DE"/>
          </a:p>
        </p:txBody>
      </p:sp>
    </p:spTree>
    <p:extLst>
      <p:ext uri="{BB962C8B-B14F-4D97-AF65-F5344CB8AC3E}">
        <p14:creationId xmlns:p14="http://schemas.microsoft.com/office/powerpoint/2010/main" val="1649064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36</a:t>
            </a:fld>
            <a:endParaRPr lang="de-DE"/>
          </a:p>
        </p:txBody>
      </p:sp>
    </p:spTree>
    <p:extLst>
      <p:ext uri="{BB962C8B-B14F-4D97-AF65-F5344CB8AC3E}">
        <p14:creationId xmlns:p14="http://schemas.microsoft.com/office/powerpoint/2010/main" val="105377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88B547B-FC1E-4BC6-80DF-746DCA82461D}" type="slidenum">
              <a:rPr lang="de-DE" smtClean="0"/>
              <a:t>37</a:t>
            </a:fld>
            <a:endParaRPr lang="de-DE"/>
          </a:p>
        </p:txBody>
      </p:sp>
    </p:spTree>
    <p:extLst>
      <p:ext uri="{BB962C8B-B14F-4D97-AF65-F5344CB8AC3E}">
        <p14:creationId xmlns:p14="http://schemas.microsoft.com/office/powerpoint/2010/main" val="64878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88B547B-FC1E-4BC6-80DF-746DCA82461D}" type="slidenum">
              <a:rPr lang="de-DE" smtClean="0"/>
              <a:t>4</a:t>
            </a:fld>
            <a:endParaRPr lang="de-DE"/>
          </a:p>
        </p:txBody>
      </p:sp>
    </p:spTree>
    <p:extLst>
      <p:ext uri="{BB962C8B-B14F-4D97-AF65-F5344CB8AC3E}">
        <p14:creationId xmlns:p14="http://schemas.microsoft.com/office/powerpoint/2010/main" val="2497890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88B547B-FC1E-4BC6-80DF-746DCA82461D}" type="slidenum">
              <a:rPr lang="de-DE" smtClean="0"/>
              <a:t>5</a:t>
            </a:fld>
            <a:endParaRPr lang="de-DE"/>
          </a:p>
        </p:txBody>
      </p:sp>
    </p:spTree>
    <p:extLst>
      <p:ext uri="{BB962C8B-B14F-4D97-AF65-F5344CB8AC3E}">
        <p14:creationId xmlns:p14="http://schemas.microsoft.com/office/powerpoint/2010/main" val="2931251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88B547B-FC1E-4BC6-80DF-746DCA82461D}" type="slidenum">
              <a:rPr lang="de-DE" smtClean="0"/>
              <a:t>6</a:t>
            </a:fld>
            <a:endParaRPr lang="de-DE"/>
          </a:p>
        </p:txBody>
      </p:sp>
    </p:spTree>
    <p:extLst>
      <p:ext uri="{BB962C8B-B14F-4D97-AF65-F5344CB8AC3E}">
        <p14:creationId xmlns:p14="http://schemas.microsoft.com/office/powerpoint/2010/main" val="1455226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88B547B-FC1E-4BC6-80DF-746DCA82461D}" type="slidenum">
              <a:rPr lang="de-DE" smtClean="0"/>
              <a:t>7</a:t>
            </a:fld>
            <a:endParaRPr lang="de-DE"/>
          </a:p>
        </p:txBody>
      </p:sp>
    </p:spTree>
    <p:extLst>
      <p:ext uri="{BB962C8B-B14F-4D97-AF65-F5344CB8AC3E}">
        <p14:creationId xmlns:p14="http://schemas.microsoft.com/office/powerpoint/2010/main" val="3650972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88B547B-FC1E-4BC6-80DF-746DCA82461D}" type="slidenum">
              <a:rPr lang="de-DE" smtClean="0"/>
              <a:t>8</a:t>
            </a:fld>
            <a:endParaRPr lang="de-DE"/>
          </a:p>
        </p:txBody>
      </p:sp>
    </p:spTree>
    <p:extLst>
      <p:ext uri="{BB962C8B-B14F-4D97-AF65-F5344CB8AC3E}">
        <p14:creationId xmlns:p14="http://schemas.microsoft.com/office/powerpoint/2010/main" val="4127903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88B547B-FC1E-4BC6-80DF-746DCA82461D}" type="slidenum">
              <a:rPr lang="de-DE" smtClean="0"/>
              <a:t>9</a:t>
            </a:fld>
            <a:endParaRPr lang="de-DE"/>
          </a:p>
        </p:txBody>
      </p:sp>
    </p:spTree>
    <p:extLst>
      <p:ext uri="{BB962C8B-B14F-4D97-AF65-F5344CB8AC3E}">
        <p14:creationId xmlns:p14="http://schemas.microsoft.com/office/powerpoint/2010/main" val="1558953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riority 1">
    <p:spTree>
      <p:nvGrpSpPr>
        <p:cNvPr id="1" name=""/>
        <p:cNvGrpSpPr/>
        <p:nvPr/>
      </p:nvGrpSpPr>
      <p:grpSpPr>
        <a:xfrm>
          <a:off x="0" y="0"/>
          <a:ext cx="0" cy="0"/>
          <a:chOff x="0" y="0"/>
          <a:chExt cx="0" cy="0"/>
        </a:xfrm>
      </p:grpSpPr>
      <p:sp>
        <p:nvSpPr>
          <p:cNvPr id="13" name="Rechteck 12"/>
          <p:cNvSpPr/>
          <p:nvPr userDrawn="1"/>
        </p:nvSpPr>
        <p:spPr>
          <a:xfrm>
            <a:off x="0" y="1835150"/>
            <a:ext cx="9144000" cy="5022850"/>
          </a:xfrm>
          <a:prstGeom prst="rect">
            <a:avLst/>
          </a:prstGeom>
          <a:solidFill>
            <a:srgbClr val="EE6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9446"/>
            <a:ext cx="9144000" cy="2197608"/>
          </a:xfrm>
          <a:prstGeom prst="rect">
            <a:avLst/>
          </a:prstGeom>
        </p:spPr>
      </p:pic>
      <p:sp>
        <p:nvSpPr>
          <p:cNvPr id="26" name="Textplatzhalter 6"/>
          <p:cNvSpPr>
            <a:spLocks noGrp="1"/>
          </p:cNvSpPr>
          <p:nvPr>
            <p:ph type="body" sz="quarter" idx="13" hasCustomPrompt="1"/>
          </p:nvPr>
        </p:nvSpPr>
        <p:spPr>
          <a:xfrm>
            <a:off x="697045" y="2883760"/>
            <a:ext cx="7667621" cy="722313"/>
          </a:xfrm>
        </p:spPr>
        <p:txBody>
          <a:bodyPr>
            <a:normAutofit/>
          </a:bodyPr>
          <a:lstStyle>
            <a:lvl1pPr marL="0" indent="0">
              <a:buNone/>
              <a:defRPr sz="4200" b="1" spc="130" baseline="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de-DE" dirty="0"/>
              <a:t>PRESENTATION HEADING</a:t>
            </a:r>
          </a:p>
        </p:txBody>
      </p:sp>
      <p:sp>
        <p:nvSpPr>
          <p:cNvPr id="27" name="Textplatzhalter 21"/>
          <p:cNvSpPr>
            <a:spLocks noGrp="1"/>
          </p:cNvSpPr>
          <p:nvPr>
            <p:ph type="body" sz="quarter" idx="14" hasCustomPrompt="1"/>
          </p:nvPr>
        </p:nvSpPr>
        <p:spPr>
          <a:xfrm>
            <a:off x="709167" y="3686175"/>
            <a:ext cx="7667493" cy="636588"/>
          </a:xfrm>
        </p:spPr>
        <p:txBody>
          <a:bodyPr>
            <a:normAutofit/>
          </a:bodyPr>
          <a:lstStyle>
            <a:lvl1pPr marL="0" indent="0">
              <a:buNone/>
              <a:defRPr sz="3200" spc="-20" baseline="0">
                <a:solidFill>
                  <a:schemeClr val="bg1"/>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err="1"/>
              <a:t>Presentation</a:t>
            </a:r>
            <a:r>
              <a:rPr lang="de-DE" dirty="0"/>
              <a:t> </a:t>
            </a:r>
            <a:r>
              <a:rPr lang="de-DE" dirty="0" err="1"/>
              <a:t>Subheading</a:t>
            </a:r>
            <a:endParaRPr lang="de-DE" dirty="0"/>
          </a:p>
        </p:txBody>
      </p:sp>
      <p:sp>
        <p:nvSpPr>
          <p:cNvPr id="29" name="Textplatzhalter 24"/>
          <p:cNvSpPr>
            <a:spLocks noGrp="1"/>
          </p:cNvSpPr>
          <p:nvPr>
            <p:ph type="body" sz="quarter" idx="16" hasCustomPrompt="1"/>
          </p:nvPr>
        </p:nvSpPr>
        <p:spPr>
          <a:xfrm>
            <a:off x="724175" y="6049491"/>
            <a:ext cx="4244800" cy="376710"/>
          </a:xfrm>
        </p:spPr>
        <p:txBody>
          <a:bodyPr>
            <a:normAutofit/>
          </a:bodyPr>
          <a:lstStyle>
            <a:lvl1pPr marL="0" indent="0">
              <a:lnSpc>
                <a:spcPts val="1920"/>
              </a:lnSpc>
              <a:spcBef>
                <a:spcPts val="0"/>
              </a:spcBef>
              <a:buNone/>
              <a:defRPr sz="1800" baseline="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de-DE" dirty="0"/>
              <a:t>ROSTOCK, 1 JANUARY 2016</a:t>
            </a:r>
          </a:p>
        </p:txBody>
      </p:sp>
      <p:sp>
        <p:nvSpPr>
          <p:cNvPr id="33" name="Bildplatzhalter 18"/>
          <p:cNvSpPr>
            <a:spLocks noGrp="1"/>
          </p:cNvSpPr>
          <p:nvPr>
            <p:ph type="pic" sz="quarter" idx="17" hasCustomPrompt="1"/>
          </p:nvPr>
        </p:nvSpPr>
        <p:spPr>
          <a:xfrm>
            <a:off x="7010000" y="710190"/>
            <a:ext cx="1316736" cy="448056"/>
          </a:xfrm>
          <a:solidFill>
            <a:srgbClr val="FF33CC"/>
          </a:solidFill>
        </p:spPr>
        <p:txBody>
          <a:bodyPr>
            <a:normAutofit/>
          </a:bodyPr>
          <a:lstStyle>
            <a:lvl1pPr marL="0" indent="0" algn="ctr">
              <a:buNone/>
              <a:defRPr sz="1200" baseline="0">
                <a:solidFill>
                  <a:schemeClr val="bg1"/>
                </a:solidFill>
              </a:defRPr>
            </a:lvl1pPr>
          </a:lstStyle>
          <a:p>
            <a:r>
              <a:rPr lang="de-DE" dirty="0"/>
              <a:t>Click </a:t>
            </a:r>
            <a:r>
              <a:rPr lang="de-DE" dirty="0" err="1"/>
              <a:t>here</a:t>
            </a:r>
            <a:r>
              <a:rPr lang="de-DE" dirty="0"/>
              <a:t> </a:t>
            </a:r>
            <a:r>
              <a:rPr lang="de-DE" dirty="0" err="1"/>
              <a:t>to</a:t>
            </a:r>
            <a:r>
              <a:rPr lang="de-DE" dirty="0"/>
              <a:t> </a:t>
            </a:r>
            <a:r>
              <a:rPr lang="de-DE" dirty="0" err="1"/>
              <a:t>place</a:t>
            </a:r>
            <a:r>
              <a:rPr lang="de-DE" dirty="0"/>
              <a:t> a logo</a:t>
            </a:r>
          </a:p>
        </p:txBody>
      </p:sp>
      <p:sp>
        <p:nvSpPr>
          <p:cNvPr id="34" name="Bildplatzhalter 18"/>
          <p:cNvSpPr>
            <a:spLocks noGrp="1"/>
          </p:cNvSpPr>
          <p:nvPr>
            <p:ph type="pic" sz="quarter" idx="18" hasCustomPrompt="1"/>
          </p:nvPr>
        </p:nvSpPr>
        <p:spPr>
          <a:xfrm>
            <a:off x="5449822" y="701564"/>
            <a:ext cx="1316736" cy="448056"/>
          </a:xfrm>
          <a:solidFill>
            <a:srgbClr val="FF33CC"/>
          </a:solidFill>
        </p:spPr>
        <p:txBody>
          <a:bodyPr>
            <a:normAutofit/>
          </a:bodyPr>
          <a:lstStyle>
            <a:lvl1pPr marL="0" indent="0" algn="ctr">
              <a:buNone/>
              <a:defRPr sz="1200" baseline="0">
                <a:solidFill>
                  <a:schemeClr val="bg1"/>
                </a:solidFill>
              </a:defRPr>
            </a:lvl1pPr>
          </a:lstStyle>
          <a:p>
            <a:r>
              <a:rPr lang="de-DE" dirty="0"/>
              <a:t>Click </a:t>
            </a:r>
            <a:r>
              <a:rPr lang="de-DE" dirty="0" err="1"/>
              <a:t>here</a:t>
            </a:r>
            <a:r>
              <a:rPr lang="de-DE" dirty="0"/>
              <a:t> </a:t>
            </a:r>
            <a:r>
              <a:rPr lang="de-DE" dirty="0" err="1"/>
              <a:t>to</a:t>
            </a:r>
            <a:r>
              <a:rPr lang="de-DE" dirty="0"/>
              <a:t> </a:t>
            </a:r>
            <a:r>
              <a:rPr lang="de-DE" dirty="0" err="1"/>
              <a:t>place</a:t>
            </a:r>
            <a:r>
              <a:rPr lang="de-DE" dirty="0"/>
              <a:t> a logo</a:t>
            </a:r>
          </a:p>
        </p:txBody>
      </p:sp>
      <p:sp>
        <p:nvSpPr>
          <p:cNvPr id="35" name="Textplatzhalter 24"/>
          <p:cNvSpPr>
            <a:spLocks noGrp="1"/>
          </p:cNvSpPr>
          <p:nvPr>
            <p:ph type="body" sz="quarter" idx="15" hasCustomPrompt="1"/>
          </p:nvPr>
        </p:nvSpPr>
        <p:spPr>
          <a:xfrm>
            <a:off x="721289" y="4811240"/>
            <a:ext cx="4244800" cy="758825"/>
          </a:xfrm>
        </p:spPr>
        <p:txBody>
          <a:bodyPr>
            <a:normAutofit/>
          </a:bodyPr>
          <a:lstStyle>
            <a:lvl1pPr marL="0" indent="0">
              <a:lnSpc>
                <a:spcPts val="1920"/>
              </a:lnSpc>
              <a:spcBef>
                <a:spcPts val="0"/>
              </a:spcBef>
              <a:buNone/>
              <a:defRPr sz="180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de-DE" dirty="0"/>
              <a:t>Name, Organisation</a:t>
            </a:r>
            <a:br>
              <a:rPr lang="de-DE" dirty="0"/>
            </a:br>
            <a:r>
              <a:rPr lang="de-DE" dirty="0"/>
              <a:t>Conference, Location</a:t>
            </a:r>
          </a:p>
        </p:txBody>
      </p:sp>
      <p:pic>
        <p:nvPicPr>
          <p:cNvPr id="1026" name="Picture 2"/>
          <p:cNvPicPr>
            <a:picLocks noChangeAspect="1" noChangeArrowheads="1"/>
          </p:cNvPicPr>
          <p:nvPr userDrawn="1"/>
        </p:nvPicPr>
        <p:blipFill>
          <a:blip r:embed="rId3"/>
          <a:stretch>
            <a:fillRect/>
          </a:stretch>
        </p:blipFill>
        <p:spPr bwMode="auto">
          <a:xfrm>
            <a:off x="701096" y="557265"/>
            <a:ext cx="2701980" cy="983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88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5387"/>
            </a:lvl1pPr>
          </a:lstStyle>
          <a:p>
            <a:r>
              <a:rPr lang="de-DE"/>
              <a:t>Titelmasterformat durch Klicken bearbeiten</a:t>
            </a:r>
            <a:endParaRPr lang="en-US" dirty="0"/>
          </a:p>
        </p:txBody>
      </p:sp>
      <p:sp>
        <p:nvSpPr>
          <p:cNvPr id="3" name="Text Placeholder 2"/>
          <p:cNvSpPr>
            <a:spLocks noGrp="1"/>
          </p:cNvSpPr>
          <p:nvPr>
            <p:ph type="body" idx="1"/>
          </p:nvPr>
        </p:nvSpPr>
        <p:spPr>
          <a:xfrm>
            <a:off x="623889" y="4589465"/>
            <a:ext cx="7886700" cy="1500186"/>
          </a:xfrm>
        </p:spPr>
        <p:txBody>
          <a:bodyPr/>
          <a:lstStyle>
            <a:lvl1pPr marL="0" indent="0">
              <a:buNone/>
              <a:defRPr sz="2155">
                <a:solidFill>
                  <a:schemeClr val="tx1"/>
                </a:solidFill>
              </a:defRPr>
            </a:lvl1pPr>
            <a:lvl2pPr marL="410494" indent="0">
              <a:buNone/>
              <a:defRPr sz="1796">
                <a:solidFill>
                  <a:schemeClr val="tx1">
                    <a:tint val="75000"/>
                  </a:schemeClr>
                </a:solidFill>
              </a:defRPr>
            </a:lvl2pPr>
            <a:lvl3pPr marL="820989" indent="0">
              <a:buNone/>
              <a:defRPr sz="1616">
                <a:solidFill>
                  <a:schemeClr val="tx1">
                    <a:tint val="75000"/>
                  </a:schemeClr>
                </a:solidFill>
              </a:defRPr>
            </a:lvl3pPr>
            <a:lvl4pPr marL="1231483" indent="0">
              <a:buNone/>
              <a:defRPr sz="1436">
                <a:solidFill>
                  <a:schemeClr val="tx1">
                    <a:tint val="75000"/>
                  </a:schemeClr>
                </a:solidFill>
              </a:defRPr>
            </a:lvl4pPr>
            <a:lvl5pPr marL="1641978" indent="0">
              <a:buNone/>
              <a:defRPr sz="1436">
                <a:solidFill>
                  <a:schemeClr val="tx1">
                    <a:tint val="75000"/>
                  </a:schemeClr>
                </a:solidFill>
              </a:defRPr>
            </a:lvl5pPr>
            <a:lvl6pPr marL="2052471" indent="0">
              <a:buNone/>
              <a:defRPr sz="1436">
                <a:solidFill>
                  <a:schemeClr val="tx1">
                    <a:tint val="75000"/>
                  </a:schemeClr>
                </a:solidFill>
              </a:defRPr>
            </a:lvl6pPr>
            <a:lvl7pPr marL="2462966" indent="0">
              <a:buNone/>
              <a:defRPr sz="1436">
                <a:solidFill>
                  <a:schemeClr val="tx1">
                    <a:tint val="75000"/>
                  </a:schemeClr>
                </a:solidFill>
              </a:defRPr>
            </a:lvl7pPr>
            <a:lvl8pPr marL="2873460" indent="0">
              <a:buNone/>
              <a:defRPr sz="1436">
                <a:solidFill>
                  <a:schemeClr val="tx1">
                    <a:tint val="75000"/>
                  </a:schemeClr>
                </a:solidFill>
              </a:defRPr>
            </a:lvl8pPr>
            <a:lvl9pPr marL="3283955" indent="0">
              <a:buNone/>
              <a:defRPr sz="1436">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2888B72B-5AED-4D51-9664-3D4EEB8518D4}"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16F6E-3F39-42C3-A091-6A0520ED5383}" type="slidenum">
              <a:rPr lang="en-GB" smtClean="0"/>
              <a:t>‹nr.›</a:t>
            </a:fld>
            <a:endParaRPr lang="en-GB"/>
          </a:p>
        </p:txBody>
      </p:sp>
    </p:spTree>
    <p:extLst>
      <p:ext uri="{BB962C8B-B14F-4D97-AF65-F5344CB8AC3E}">
        <p14:creationId xmlns:p14="http://schemas.microsoft.com/office/powerpoint/2010/main" val="3205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1" y="1825626"/>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1" y="1825626"/>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888B72B-5AED-4D51-9664-3D4EEB8518D4}"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A16F6E-3F39-42C3-A091-6A0520ED5383}" type="slidenum">
              <a:rPr lang="en-GB" smtClean="0"/>
              <a:t>‹nr.›</a:t>
            </a:fld>
            <a:endParaRPr lang="en-GB"/>
          </a:p>
        </p:txBody>
      </p:sp>
    </p:spTree>
    <p:extLst>
      <p:ext uri="{BB962C8B-B14F-4D97-AF65-F5344CB8AC3E}">
        <p14:creationId xmlns:p14="http://schemas.microsoft.com/office/powerpoint/2010/main" val="2008748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3"/>
          </a:xfrm>
        </p:spPr>
        <p:txBody>
          <a:bodyPr anchor="b"/>
          <a:lstStyle>
            <a:lvl1pPr marL="0" indent="0">
              <a:buNone/>
              <a:defRPr sz="2155" b="1"/>
            </a:lvl1pPr>
            <a:lvl2pPr marL="410494" indent="0">
              <a:buNone/>
              <a:defRPr sz="1796" b="1"/>
            </a:lvl2pPr>
            <a:lvl3pPr marL="820989" indent="0">
              <a:buNone/>
              <a:defRPr sz="1616" b="1"/>
            </a:lvl3pPr>
            <a:lvl4pPr marL="1231483" indent="0">
              <a:buNone/>
              <a:defRPr sz="1436" b="1"/>
            </a:lvl4pPr>
            <a:lvl5pPr marL="1641978" indent="0">
              <a:buNone/>
              <a:defRPr sz="1436" b="1"/>
            </a:lvl5pPr>
            <a:lvl6pPr marL="2052471" indent="0">
              <a:buNone/>
              <a:defRPr sz="1436" b="1"/>
            </a:lvl6pPr>
            <a:lvl7pPr marL="2462966" indent="0">
              <a:buNone/>
              <a:defRPr sz="1436" b="1"/>
            </a:lvl7pPr>
            <a:lvl8pPr marL="2873460" indent="0">
              <a:buNone/>
              <a:defRPr sz="1436" b="1"/>
            </a:lvl8pPr>
            <a:lvl9pPr marL="3283955" indent="0">
              <a:buNone/>
              <a:defRPr sz="1436" b="1"/>
            </a:lvl9pPr>
          </a:lstStyle>
          <a:p>
            <a:pPr lvl="0"/>
            <a:r>
              <a:rPr lang="de-DE"/>
              <a:t>Formatvorlagen des Textmasters bearbeiten</a:t>
            </a:r>
          </a:p>
        </p:txBody>
      </p:sp>
      <p:sp>
        <p:nvSpPr>
          <p:cNvPr id="4" name="Content Placeholder 3"/>
          <p:cNvSpPr>
            <a:spLocks noGrp="1"/>
          </p:cNvSpPr>
          <p:nvPr>
            <p:ph sz="half" idx="2"/>
          </p:nvPr>
        </p:nvSpPr>
        <p:spPr>
          <a:xfrm>
            <a:off x="629842" y="2505076"/>
            <a:ext cx="386834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1" y="1681163"/>
            <a:ext cx="3887391" cy="823913"/>
          </a:xfrm>
        </p:spPr>
        <p:txBody>
          <a:bodyPr anchor="b"/>
          <a:lstStyle>
            <a:lvl1pPr marL="0" indent="0">
              <a:buNone/>
              <a:defRPr sz="2155" b="1"/>
            </a:lvl1pPr>
            <a:lvl2pPr marL="410494" indent="0">
              <a:buNone/>
              <a:defRPr sz="1796" b="1"/>
            </a:lvl2pPr>
            <a:lvl3pPr marL="820989" indent="0">
              <a:buNone/>
              <a:defRPr sz="1616" b="1"/>
            </a:lvl3pPr>
            <a:lvl4pPr marL="1231483" indent="0">
              <a:buNone/>
              <a:defRPr sz="1436" b="1"/>
            </a:lvl4pPr>
            <a:lvl5pPr marL="1641978" indent="0">
              <a:buNone/>
              <a:defRPr sz="1436" b="1"/>
            </a:lvl5pPr>
            <a:lvl6pPr marL="2052471" indent="0">
              <a:buNone/>
              <a:defRPr sz="1436" b="1"/>
            </a:lvl6pPr>
            <a:lvl7pPr marL="2462966" indent="0">
              <a:buNone/>
              <a:defRPr sz="1436" b="1"/>
            </a:lvl7pPr>
            <a:lvl8pPr marL="2873460" indent="0">
              <a:buNone/>
              <a:defRPr sz="1436" b="1"/>
            </a:lvl8pPr>
            <a:lvl9pPr marL="3283955" indent="0">
              <a:buNone/>
              <a:defRPr sz="1436" b="1"/>
            </a:lvl9pPr>
          </a:lstStyle>
          <a:p>
            <a:pPr lvl="0"/>
            <a:r>
              <a:rPr lang="de-DE"/>
              <a:t>Formatvorlagen des Textmasters bearbeiten</a:t>
            </a:r>
          </a:p>
        </p:txBody>
      </p:sp>
      <p:sp>
        <p:nvSpPr>
          <p:cNvPr id="6" name="Content Placeholder 5"/>
          <p:cNvSpPr>
            <a:spLocks noGrp="1"/>
          </p:cNvSpPr>
          <p:nvPr>
            <p:ph sz="quarter" idx="4"/>
          </p:nvPr>
        </p:nvSpPr>
        <p:spPr>
          <a:xfrm>
            <a:off x="4629151" y="2505076"/>
            <a:ext cx="3887391"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888B72B-5AED-4D51-9664-3D4EEB8518D4}"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A16F6E-3F39-42C3-A091-6A0520ED5383}" type="slidenum">
              <a:rPr lang="en-GB" smtClean="0"/>
              <a:t>‹nr.›</a:t>
            </a:fld>
            <a:endParaRPr lang="en-GB"/>
          </a:p>
        </p:txBody>
      </p:sp>
    </p:spTree>
    <p:extLst>
      <p:ext uri="{BB962C8B-B14F-4D97-AF65-F5344CB8AC3E}">
        <p14:creationId xmlns:p14="http://schemas.microsoft.com/office/powerpoint/2010/main" val="783328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2888B72B-5AED-4D51-9664-3D4EEB8518D4}"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A16F6E-3F39-42C3-A091-6A0520ED5383}" type="slidenum">
              <a:rPr lang="en-GB" smtClean="0"/>
              <a:t>‹nr.›</a:t>
            </a:fld>
            <a:endParaRPr lang="en-GB"/>
          </a:p>
        </p:txBody>
      </p:sp>
    </p:spTree>
    <p:extLst>
      <p:ext uri="{BB962C8B-B14F-4D97-AF65-F5344CB8AC3E}">
        <p14:creationId xmlns:p14="http://schemas.microsoft.com/office/powerpoint/2010/main" val="568139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8B72B-5AED-4D51-9664-3D4EEB8518D4}"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A16F6E-3F39-42C3-A091-6A0520ED5383}" type="slidenum">
              <a:rPr lang="en-GB" smtClean="0"/>
              <a:t>‹nr.›</a:t>
            </a:fld>
            <a:endParaRPr lang="en-GB"/>
          </a:p>
        </p:txBody>
      </p:sp>
    </p:spTree>
    <p:extLst>
      <p:ext uri="{BB962C8B-B14F-4D97-AF65-F5344CB8AC3E}">
        <p14:creationId xmlns:p14="http://schemas.microsoft.com/office/powerpoint/2010/main" val="3885144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873"/>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1" cy="4873625"/>
          </a:xfrm>
        </p:spPr>
        <p:txBody>
          <a:bodyPr/>
          <a:lstStyle>
            <a:lvl1pPr>
              <a:defRPr sz="2873"/>
            </a:lvl1pPr>
            <a:lvl2pPr>
              <a:defRPr sz="2515"/>
            </a:lvl2pPr>
            <a:lvl3pPr>
              <a:defRPr sz="2155"/>
            </a:lvl3pPr>
            <a:lvl4pPr>
              <a:defRPr sz="1796"/>
            </a:lvl4pPr>
            <a:lvl5pPr>
              <a:defRPr sz="1796"/>
            </a:lvl5pPr>
            <a:lvl6pPr>
              <a:defRPr sz="1796"/>
            </a:lvl6pPr>
            <a:lvl7pPr>
              <a:defRPr sz="1796"/>
            </a:lvl7pPr>
            <a:lvl8pPr>
              <a:defRPr sz="1796"/>
            </a:lvl8pPr>
            <a:lvl9pPr>
              <a:defRPr sz="1796"/>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399"/>
            <a:ext cx="2949179" cy="3811588"/>
          </a:xfrm>
        </p:spPr>
        <p:txBody>
          <a:bodyPr/>
          <a:lstStyle>
            <a:lvl1pPr marL="0" indent="0">
              <a:buNone/>
              <a:defRPr sz="1436"/>
            </a:lvl1pPr>
            <a:lvl2pPr marL="410494" indent="0">
              <a:buNone/>
              <a:defRPr sz="1257"/>
            </a:lvl2pPr>
            <a:lvl3pPr marL="820989" indent="0">
              <a:buNone/>
              <a:defRPr sz="1077"/>
            </a:lvl3pPr>
            <a:lvl4pPr marL="1231483" indent="0">
              <a:buNone/>
              <a:defRPr sz="897"/>
            </a:lvl4pPr>
            <a:lvl5pPr marL="1641978" indent="0">
              <a:buNone/>
              <a:defRPr sz="897"/>
            </a:lvl5pPr>
            <a:lvl6pPr marL="2052471" indent="0">
              <a:buNone/>
              <a:defRPr sz="897"/>
            </a:lvl6pPr>
            <a:lvl7pPr marL="2462966" indent="0">
              <a:buNone/>
              <a:defRPr sz="897"/>
            </a:lvl7pPr>
            <a:lvl8pPr marL="2873460" indent="0">
              <a:buNone/>
              <a:defRPr sz="897"/>
            </a:lvl8pPr>
            <a:lvl9pPr marL="3283955" indent="0">
              <a:buNone/>
              <a:defRPr sz="897"/>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2888B72B-5AED-4D51-9664-3D4EEB8518D4}"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A16F6E-3F39-42C3-A091-6A0520ED5383}" type="slidenum">
              <a:rPr lang="en-GB" smtClean="0"/>
              <a:t>‹nr.›</a:t>
            </a:fld>
            <a:endParaRPr lang="en-GB"/>
          </a:p>
        </p:txBody>
      </p:sp>
    </p:spTree>
    <p:extLst>
      <p:ext uri="{BB962C8B-B14F-4D97-AF65-F5344CB8AC3E}">
        <p14:creationId xmlns:p14="http://schemas.microsoft.com/office/powerpoint/2010/main" val="3351456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873"/>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1" cy="4873625"/>
          </a:xfrm>
        </p:spPr>
        <p:txBody>
          <a:bodyPr anchor="t"/>
          <a:lstStyle>
            <a:lvl1pPr marL="0" indent="0">
              <a:buNone/>
              <a:defRPr sz="2873"/>
            </a:lvl1pPr>
            <a:lvl2pPr marL="410494" indent="0">
              <a:buNone/>
              <a:defRPr sz="2515"/>
            </a:lvl2pPr>
            <a:lvl3pPr marL="820989" indent="0">
              <a:buNone/>
              <a:defRPr sz="2155"/>
            </a:lvl3pPr>
            <a:lvl4pPr marL="1231483" indent="0">
              <a:buNone/>
              <a:defRPr sz="1796"/>
            </a:lvl4pPr>
            <a:lvl5pPr marL="1641978" indent="0">
              <a:buNone/>
              <a:defRPr sz="1796"/>
            </a:lvl5pPr>
            <a:lvl6pPr marL="2052471" indent="0">
              <a:buNone/>
              <a:defRPr sz="1796"/>
            </a:lvl6pPr>
            <a:lvl7pPr marL="2462966" indent="0">
              <a:buNone/>
              <a:defRPr sz="1796"/>
            </a:lvl7pPr>
            <a:lvl8pPr marL="2873460" indent="0">
              <a:buNone/>
              <a:defRPr sz="1796"/>
            </a:lvl8pPr>
            <a:lvl9pPr marL="3283955" indent="0">
              <a:buNone/>
              <a:defRPr sz="1796"/>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399"/>
            <a:ext cx="2949179" cy="3811588"/>
          </a:xfrm>
        </p:spPr>
        <p:txBody>
          <a:bodyPr/>
          <a:lstStyle>
            <a:lvl1pPr marL="0" indent="0">
              <a:buNone/>
              <a:defRPr sz="1436"/>
            </a:lvl1pPr>
            <a:lvl2pPr marL="410494" indent="0">
              <a:buNone/>
              <a:defRPr sz="1257"/>
            </a:lvl2pPr>
            <a:lvl3pPr marL="820989" indent="0">
              <a:buNone/>
              <a:defRPr sz="1077"/>
            </a:lvl3pPr>
            <a:lvl4pPr marL="1231483" indent="0">
              <a:buNone/>
              <a:defRPr sz="897"/>
            </a:lvl4pPr>
            <a:lvl5pPr marL="1641978" indent="0">
              <a:buNone/>
              <a:defRPr sz="897"/>
            </a:lvl5pPr>
            <a:lvl6pPr marL="2052471" indent="0">
              <a:buNone/>
              <a:defRPr sz="897"/>
            </a:lvl6pPr>
            <a:lvl7pPr marL="2462966" indent="0">
              <a:buNone/>
              <a:defRPr sz="897"/>
            </a:lvl7pPr>
            <a:lvl8pPr marL="2873460" indent="0">
              <a:buNone/>
              <a:defRPr sz="897"/>
            </a:lvl8pPr>
            <a:lvl9pPr marL="3283955" indent="0">
              <a:buNone/>
              <a:defRPr sz="897"/>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2888B72B-5AED-4D51-9664-3D4EEB8518D4}"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A16F6E-3F39-42C3-A091-6A0520ED5383}" type="slidenum">
              <a:rPr lang="en-GB" smtClean="0"/>
              <a:t>‹nr.›</a:t>
            </a:fld>
            <a:endParaRPr lang="en-GB"/>
          </a:p>
        </p:txBody>
      </p:sp>
    </p:spTree>
    <p:extLst>
      <p:ext uri="{BB962C8B-B14F-4D97-AF65-F5344CB8AC3E}">
        <p14:creationId xmlns:p14="http://schemas.microsoft.com/office/powerpoint/2010/main" val="3416282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888B72B-5AED-4D51-9664-3D4EEB8518D4}"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16F6E-3F39-42C3-A091-6A0520ED5383}" type="slidenum">
              <a:rPr lang="en-GB" smtClean="0"/>
              <a:t>‹nr.›</a:t>
            </a:fld>
            <a:endParaRPr lang="en-GB"/>
          </a:p>
        </p:txBody>
      </p:sp>
    </p:spTree>
    <p:extLst>
      <p:ext uri="{BB962C8B-B14F-4D97-AF65-F5344CB8AC3E}">
        <p14:creationId xmlns:p14="http://schemas.microsoft.com/office/powerpoint/2010/main" val="2117580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888B72B-5AED-4D51-9664-3D4EEB8518D4}"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16F6E-3F39-42C3-A091-6A0520ED5383}" type="slidenum">
              <a:rPr lang="en-GB" smtClean="0"/>
              <a:t>‹nr.›</a:t>
            </a:fld>
            <a:endParaRPr lang="en-GB"/>
          </a:p>
        </p:txBody>
      </p:sp>
    </p:spTree>
    <p:extLst>
      <p:ext uri="{BB962C8B-B14F-4D97-AF65-F5344CB8AC3E}">
        <p14:creationId xmlns:p14="http://schemas.microsoft.com/office/powerpoint/2010/main" val="3373517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priority 1">
    <p:spTree>
      <p:nvGrpSpPr>
        <p:cNvPr id="1" name=""/>
        <p:cNvGrpSpPr/>
        <p:nvPr/>
      </p:nvGrpSpPr>
      <p:grpSpPr>
        <a:xfrm>
          <a:off x="0" y="0"/>
          <a:ext cx="0" cy="0"/>
          <a:chOff x="0" y="0"/>
          <a:chExt cx="0" cy="0"/>
        </a:xfrm>
      </p:grpSpPr>
      <p:sp>
        <p:nvSpPr>
          <p:cNvPr id="13" name="Rechteck 12"/>
          <p:cNvSpPr/>
          <p:nvPr userDrawn="1"/>
        </p:nvSpPr>
        <p:spPr>
          <a:xfrm>
            <a:off x="0" y="1835150"/>
            <a:ext cx="9144000" cy="5022850"/>
          </a:xfrm>
          <a:prstGeom prst="rect">
            <a:avLst/>
          </a:prstGeom>
          <a:solidFill>
            <a:srgbClr val="EE6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9446"/>
            <a:ext cx="9144000" cy="2197608"/>
          </a:xfrm>
          <a:prstGeom prst="rect">
            <a:avLst/>
          </a:prstGeom>
        </p:spPr>
      </p:pic>
      <p:sp>
        <p:nvSpPr>
          <p:cNvPr id="26" name="Textplatzhalter 6"/>
          <p:cNvSpPr>
            <a:spLocks noGrp="1"/>
          </p:cNvSpPr>
          <p:nvPr>
            <p:ph type="body" sz="quarter" idx="13" hasCustomPrompt="1"/>
          </p:nvPr>
        </p:nvSpPr>
        <p:spPr>
          <a:xfrm>
            <a:off x="697045" y="2883760"/>
            <a:ext cx="7667621" cy="722313"/>
          </a:xfrm>
        </p:spPr>
        <p:txBody>
          <a:bodyPr>
            <a:normAutofit/>
          </a:bodyPr>
          <a:lstStyle>
            <a:lvl1pPr marL="0" indent="0">
              <a:buNone/>
              <a:defRPr sz="4200" b="1" spc="130" baseline="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de-DE" dirty="0"/>
              <a:t>PRESENTATION HEADING</a:t>
            </a:r>
          </a:p>
        </p:txBody>
      </p:sp>
      <p:sp>
        <p:nvSpPr>
          <p:cNvPr id="27" name="Textplatzhalter 21"/>
          <p:cNvSpPr>
            <a:spLocks noGrp="1"/>
          </p:cNvSpPr>
          <p:nvPr>
            <p:ph type="body" sz="quarter" idx="14" hasCustomPrompt="1"/>
          </p:nvPr>
        </p:nvSpPr>
        <p:spPr>
          <a:xfrm>
            <a:off x="709167" y="3686175"/>
            <a:ext cx="7667493" cy="636588"/>
          </a:xfrm>
        </p:spPr>
        <p:txBody>
          <a:bodyPr>
            <a:normAutofit/>
          </a:bodyPr>
          <a:lstStyle>
            <a:lvl1pPr marL="0" indent="0">
              <a:buNone/>
              <a:defRPr sz="3200" spc="-20" baseline="0">
                <a:solidFill>
                  <a:schemeClr val="bg1"/>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err="1"/>
              <a:t>Presentation</a:t>
            </a:r>
            <a:r>
              <a:rPr lang="de-DE" dirty="0"/>
              <a:t> </a:t>
            </a:r>
            <a:r>
              <a:rPr lang="de-DE" dirty="0" err="1"/>
              <a:t>Subheading</a:t>
            </a:r>
            <a:endParaRPr lang="de-DE" dirty="0"/>
          </a:p>
        </p:txBody>
      </p:sp>
      <p:sp>
        <p:nvSpPr>
          <p:cNvPr id="29" name="Textplatzhalter 24"/>
          <p:cNvSpPr>
            <a:spLocks noGrp="1"/>
          </p:cNvSpPr>
          <p:nvPr>
            <p:ph type="body" sz="quarter" idx="16" hasCustomPrompt="1"/>
          </p:nvPr>
        </p:nvSpPr>
        <p:spPr>
          <a:xfrm>
            <a:off x="724175" y="6049491"/>
            <a:ext cx="4244800" cy="376710"/>
          </a:xfrm>
        </p:spPr>
        <p:txBody>
          <a:bodyPr>
            <a:normAutofit/>
          </a:bodyPr>
          <a:lstStyle>
            <a:lvl1pPr marL="0" indent="0">
              <a:lnSpc>
                <a:spcPts val="1920"/>
              </a:lnSpc>
              <a:spcBef>
                <a:spcPts val="0"/>
              </a:spcBef>
              <a:buNone/>
              <a:defRPr sz="1800" baseline="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de-DE" dirty="0"/>
              <a:t>ROSTOCK, 1 JANUARY 2016</a:t>
            </a:r>
          </a:p>
        </p:txBody>
      </p:sp>
      <p:sp>
        <p:nvSpPr>
          <p:cNvPr id="33" name="Bildplatzhalter 18"/>
          <p:cNvSpPr>
            <a:spLocks noGrp="1"/>
          </p:cNvSpPr>
          <p:nvPr>
            <p:ph type="pic" sz="quarter" idx="17" hasCustomPrompt="1"/>
          </p:nvPr>
        </p:nvSpPr>
        <p:spPr>
          <a:xfrm>
            <a:off x="7010000" y="710190"/>
            <a:ext cx="1316736" cy="448056"/>
          </a:xfrm>
          <a:solidFill>
            <a:srgbClr val="FF33CC"/>
          </a:solidFill>
        </p:spPr>
        <p:txBody>
          <a:bodyPr>
            <a:normAutofit/>
          </a:bodyPr>
          <a:lstStyle>
            <a:lvl1pPr marL="0" indent="0" algn="ctr">
              <a:buNone/>
              <a:defRPr sz="1200" baseline="0">
                <a:solidFill>
                  <a:schemeClr val="bg1"/>
                </a:solidFill>
              </a:defRPr>
            </a:lvl1pPr>
          </a:lstStyle>
          <a:p>
            <a:r>
              <a:rPr lang="de-DE" dirty="0"/>
              <a:t>Click </a:t>
            </a:r>
            <a:r>
              <a:rPr lang="de-DE" dirty="0" err="1"/>
              <a:t>here</a:t>
            </a:r>
            <a:r>
              <a:rPr lang="de-DE" dirty="0"/>
              <a:t> </a:t>
            </a:r>
            <a:r>
              <a:rPr lang="de-DE" dirty="0" err="1"/>
              <a:t>to</a:t>
            </a:r>
            <a:r>
              <a:rPr lang="de-DE" dirty="0"/>
              <a:t> </a:t>
            </a:r>
            <a:r>
              <a:rPr lang="de-DE" dirty="0" err="1"/>
              <a:t>place</a:t>
            </a:r>
            <a:r>
              <a:rPr lang="de-DE" dirty="0"/>
              <a:t> a logo</a:t>
            </a:r>
          </a:p>
        </p:txBody>
      </p:sp>
      <p:sp>
        <p:nvSpPr>
          <p:cNvPr id="34" name="Bildplatzhalter 18"/>
          <p:cNvSpPr>
            <a:spLocks noGrp="1"/>
          </p:cNvSpPr>
          <p:nvPr>
            <p:ph type="pic" sz="quarter" idx="18" hasCustomPrompt="1"/>
          </p:nvPr>
        </p:nvSpPr>
        <p:spPr>
          <a:xfrm>
            <a:off x="5449822" y="701564"/>
            <a:ext cx="1316736" cy="448056"/>
          </a:xfrm>
          <a:solidFill>
            <a:srgbClr val="FF33CC"/>
          </a:solidFill>
        </p:spPr>
        <p:txBody>
          <a:bodyPr>
            <a:normAutofit/>
          </a:bodyPr>
          <a:lstStyle>
            <a:lvl1pPr marL="0" indent="0" algn="ctr">
              <a:buNone/>
              <a:defRPr sz="1200" baseline="0">
                <a:solidFill>
                  <a:schemeClr val="bg1"/>
                </a:solidFill>
              </a:defRPr>
            </a:lvl1pPr>
          </a:lstStyle>
          <a:p>
            <a:r>
              <a:rPr lang="de-DE" dirty="0"/>
              <a:t>Click </a:t>
            </a:r>
            <a:r>
              <a:rPr lang="de-DE" dirty="0" err="1"/>
              <a:t>here</a:t>
            </a:r>
            <a:r>
              <a:rPr lang="de-DE" dirty="0"/>
              <a:t> </a:t>
            </a:r>
            <a:r>
              <a:rPr lang="de-DE" dirty="0" err="1"/>
              <a:t>to</a:t>
            </a:r>
            <a:r>
              <a:rPr lang="de-DE" dirty="0"/>
              <a:t> </a:t>
            </a:r>
            <a:r>
              <a:rPr lang="de-DE" dirty="0" err="1"/>
              <a:t>place</a:t>
            </a:r>
            <a:r>
              <a:rPr lang="de-DE" dirty="0"/>
              <a:t> a logo</a:t>
            </a:r>
          </a:p>
        </p:txBody>
      </p:sp>
      <p:sp>
        <p:nvSpPr>
          <p:cNvPr id="35" name="Textplatzhalter 24"/>
          <p:cNvSpPr>
            <a:spLocks noGrp="1"/>
          </p:cNvSpPr>
          <p:nvPr>
            <p:ph type="body" sz="quarter" idx="15" hasCustomPrompt="1"/>
          </p:nvPr>
        </p:nvSpPr>
        <p:spPr>
          <a:xfrm>
            <a:off x="721289" y="4811240"/>
            <a:ext cx="4244800" cy="758825"/>
          </a:xfrm>
        </p:spPr>
        <p:txBody>
          <a:bodyPr>
            <a:normAutofit/>
          </a:bodyPr>
          <a:lstStyle>
            <a:lvl1pPr marL="0" indent="0">
              <a:lnSpc>
                <a:spcPts val="1920"/>
              </a:lnSpc>
              <a:spcBef>
                <a:spcPts val="0"/>
              </a:spcBef>
              <a:buNone/>
              <a:defRPr sz="180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de-DE" dirty="0"/>
              <a:t>Name, Organisation</a:t>
            </a:r>
            <a:br>
              <a:rPr lang="de-DE" dirty="0"/>
            </a:br>
            <a:r>
              <a:rPr lang="de-DE" dirty="0"/>
              <a:t>Conference, Location</a:t>
            </a:r>
          </a:p>
        </p:txBody>
      </p:sp>
      <p:pic>
        <p:nvPicPr>
          <p:cNvPr id="1026" name="Picture 2"/>
          <p:cNvPicPr>
            <a:picLocks noChangeAspect="1" noChangeArrowheads="1"/>
          </p:cNvPicPr>
          <p:nvPr userDrawn="1"/>
        </p:nvPicPr>
        <p:blipFill>
          <a:blip r:embed="rId3"/>
          <a:stretch>
            <a:fillRect/>
          </a:stretch>
        </p:blipFill>
        <p:spPr bwMode="auto">
          <a:xfrm>
            <a:off x="701096" y="557265"/>
            <a:ext cx="2701980" cy="983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39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67873"/>
            <a:ext cx="9144000" cy="2197608"/>
          </a:xfrm>
          <a:prstGeom prst="rect">
            <a:avLst/>
          </a:prstGeom>
        </p:spPr>
      </p:pic>
      <p:sp>
        <p:nvSpPr>
          <p:cNvPr id="6" name="Slide Number Placeholder 5"/>
          <p:cNvSpPr>
            <a:spLocks noGrp="1"/>
          </p:cNvSpPr>
          <p:nvPr>
            <p:ph type="sldNum" sz="quarter" idx="12"/>
          </p:nvPr>
        </p:nvSpPr>
        <p:spPr>
          <a:xfrm>
            <a:off x="6426200" y="179047"/>
            <a:ext cx="2057400" cy="365125"/>
          </a:xfrm>
        </p:spPr>
        <p:txBody>
          <a:bodyPr/>
          <a:lstStyle>
            <a:lvl1pPr>
              <a:defRPr sz="1800"/>
            </a:lvl1pPr>
          </a:lstStyle>
          <a:p>
            <a:fld id="{190EBBCB-7115-4285-8105-BC97DB0CD32C}" type="slidenum">
              <a:rPr lang="de-DE" smtClean="0"/>
              <a:pPr/>
              <a:t>‹nr.›</a:t>
            </a:fld>
            <a:endParaRPr lang="de-DE" dirty="0"/>
          </a:p>
        </p:txBody>
      </p:sp>
      <p:sp>
        <p:nvSpPr>
          <p:cNvPr id="10" name="Textplatzhalter 20"/>
          <p:cNvSpPr>
            <a:spLocks noGrp="1"/>
          </p:cNvSpPr>
          <p:nvPr>
            <p:ph type="body" sz="quarter" idx="14" hasCustomPrompt="1"/>
          </p:nvPr>
        </p:nvSpPr>
        <p:spPr>
          <a:xfrm>
            <a:off x="735999" y="560494"/>
            <a:ext cx="7671401" cy="452601"/>
          </a:xfrm>
        </p:spPr>
        <p:txBody>
          <a:bodyPr>
            <a:noAutofit/>
          </a:bodyPr>
          <a:lstStyle>
            <a:lvl1pPr marL="0" indent="0">
              <a:buNone/>
              <a:defRPr sz="3200" b="1" spc="80" baseline="0">
                <a:solidFill>
                  <a:srgbClr val="EE6907"/>
                </a:solidFill>
              </a:defRPr>
            </a:lvl1pPr>
          </a:lstStyle>
          <a:p>
            <a:pPr lvl="0"/>
            <a:r>
              <a:rPr lang="de-DE" dirty="0"/>
              <a:t>Slide </a:t>
            </a:r>
            <a:r>
              <a:rPr lang="de-DE" dirty="0" err="1"/>
              <a:t>Heading</a:t>
            </a:r>
            <a:endParaRPr lang="de-DE" dirty="0"/>
          </a:p>
        </p:txBody>
      </p:sp>
      <p:sp>
        <p:nvSpPr>
          <p:cNvPr id="11" name="Textplatzhalter 22"/>
          <p:cNvSpPr>
            <a:spLocks noGrp="1"/>
          </p:cNvSpPr>
          <p:nvPr>
            <p:ph type="body" sz="quarter" idx="15" hasCustomPrompt="1"/>
          </p:nvPr>
        </p:nvSpPr>
        <p:spPr>
          <a:xfrm>
            <a:off x="735999" y="1021911"/>
            <a:ext cx="7671401" cy="526958"/>
          </a:xfrm>
        </p:spPr>
        <p:txBody>
          <a:bodyPr>
            <a:noAutofit/>
          </a:bodyPr>
          <a:lstStyle>
            <a:lvl1pPr marL="0" indent="0">
              <a:buNone/>
              <a:defRPr sz="3200" spc="70" baseline="0">
                <a:solidFill>
                  <a:srgbClr val="535353"/>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a:t>Slide </a:t>
            </a:r>
            <a:r>
              <a:rPr lang="de-DE" dirty="0" err="1"/>
              <a:t>Subheading</a:t>
            </a:r>
            <a:endParaRPr lang="de-DE" dirty="0"/>
          </a:p>
        </p:txBody>
      </p:sp>
      <p:sp>
        <p:nvSpPr>
          <p:cNvPr id="14" name="Textplatzhalter 3"/>
          <p:cNvSpPr>
            <a:spLocks noGrp="1"/>
          </p:cNvSpPr>
          <p:nvPr>
            <p:ph type="body" sz="quarter" idx="24" hasCustomPrompt="1"/>
          </p:nvPr>
        </p:nvSpPr>
        <p:spPr>
          <a:xfrm>
            <a:off x="736600" y="1613521"/>
            <a:ext cx="7670800" cy="1973887"/>
          </a:xfrm>
        </p:spPr>
        <p:txBody>
          <a:bodyPr>
            <a:normAutofit/>
          </a:bodyPr>
          <a:lstStyle>
            <a:lvl1pPr marL="342900" indent="-342900">
              <a:lnSpc>
                <a:spcPct val="100000"/>
              </a:lnSpc>
              <a:spcBef>
                <a:spcPts val="0"/>
              </a:spcBef>
              <a:buFont typeface="Arial" panose="020B0604020202020204" pitchFamily="34" charset="0"/>
              <a:buChar char="•"/>
              <a:defRPr sz="2400">
                <a:solidFill>
                  <a:srgbClr val="535353"/>
                </a:solidFill>
              </a:defRPr>
            </a:lvl1pPr>
            <a:lvl2pPr marL="395903" indent="0">
              <a:lnSpc>
                <a:spcPts val="1560"/>
              </a:lnSpc>
              <a:buNone/>
              <a:defRPr>
                <a:solidFill>
                  <a:srgbClr val="164194"/>
                </a:solidFill>
              </a:defRPr>
            </a:lvl2pPr>
            <a:lvl3pPr>
              <a:lnSpc>
                <a:spcPts val="1560"/>
              </a:lnSpc>
              <a:buClr>
                <a:srgbClr val="164194"/>
              </a:buClr>
              <a:defRPr>
                <a:solidFill>
                  <a:srgbClr val="164194"/>
                </a:solidFill>
              </a:defRPr>
            </a:lvl3pPr>
            <a:lvl4pPr>
              <a:lnSpc>
                <a:spcPts val="1560"/>
              </a:lnSpc>
              <a:defRPr>
                <a:solidFill>
                  <a:srgbClr val="164194"/>
                </a:solidFill>
              </a:defRPr>
            </a:lvl4pPr>
            <a:lvl5pPr>
              <a:lnSpc>
                <a:spcPts val="1560"/>
              </a:lnSpc>
              <a:defRPr>
                <a:solidFill>
                  <a:srgbClr val="164194"/>
                </a:solidFill>
              </a:defRPr>
            </a:lvl5pPr>
          </a:lstStyle>
          <a:p>
            <a:pPr marL="342900" indent="-342900">
              <a:buFont typeface="Arial" panose="020B0604020202020204" pitchFamily="34" charset="0"/>
              <a:buChar char="•"/>
            </a:pPr>
            <a:r>
              <a:rPr lang="de-DE" dirty="0"/>
              <a:t>e.g. </a:t>
            </a: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p:txBody>
      </p:sp>
      <p:sp>
        <p:nvSpPr>
          <p:cNvPr id="19" name="Textplatzhalter 24"/>
          <p:cNvSpPr>
            <a:spLocks noGrp="1"/>
          </p:cNvSpPr>
          <p:nvPr>
            <p:ph type="body" sz="quarter" idx="19" hasCustomPrompt="1"/>
          </p:nvPr>
        </p:nvSpPr>
        <p:spPr>
          <a:xfrm>
            <a:off x="735999" y="240917"/>
            <a:ext cx="7671400" cy="275127"/>
          </a:xfrm>
        </p:spPr>
        <p:txBody>
          <a:bodyPr>
            <a:noAutofit/>
          </a:bodyPr>
          <a:lstStyle>
            <a:lvl1pPr marL="0" indent="0">
              <a:buNone/>
              <a:defRPr sz="1800">
                <a:solidFill>
                  <a:srgbClr val="535353"/>
                </a:solidFill>
              </a:defRPr>
            </a:lvl1pPr>
          </a:lstStyle>
          <a:p>
            <a:pPr lvl="0"/>
            <a:r>
              <a:rPr lang="de-DE" dirty="0" err="1"/>
              <a:t>Overline</a:t>
            </a:r>
            <a:endParaRPr lang="de-DE" dirty="0"/>
          </a:p>
        </p:txBody>
      </p:sp>
      <p:pic>
        <p:nvPicPr>
          <p:cNvPr id="12" name="Picture 11">
            <a:extLst>
              <a:ext uri="{FF2B5EF4-FFF2-40B4-BE49-F238E27FC236}">
                <a16:creationId xmlns="" xmlns:a16="http://schemas.microsoft.com/office/drawing/2014/main" id="{1766DB2B-2813-4E75-8553-F7FB9F4B0C76}"/>
              </a:ext>
            </a:extLst>
          </p:cNvPr>
          <p:cNvPicPr>
            <a:picLocks noChangeAspect="1"/>
          </p:cNvPicPr>
          <p:nvPr userDrawn="1"/>
        </p:nvPicPr>
        <p:blipFill>
          <a:blip r:embed="rId3"/>
          <a:stretch>
            <a:fillRect/>
          </a:stretch>
        </p:blipFill>
        <p:spPr>
          <a:xfrm>
            <a:off x="6426200" y="5866897"/>
            <a:ext cx="2307066" cy="839515"/>
          </a:xfrm>
          <a:prstGeom prst="rect">
            <a:avLst/>
          </a:prstGeom>
        </p:spPr>
      </p:pic>
    </p:spTree>
    <p:extLst>
      <p:ext uri="{BB962C8B-B14F-4D97-AF65-F5344CB8AC3E}">
        <p14:creationId xmlns:p14="http://schemas.microsoft.com/office/powerpoint/2010/main" val="131197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and Image">
    <p:spTree>
      <p:nvGrpSpPr>
        <p:cNvPr id="1" name=""/>
        <p:cNvGrpSpPr/>
        <p:nvPr/>
      </p:nvGrpSpPr>
      <p:grpSpPr>
        <a:xfrm>
          <a:off x="0" y="0"/>
          <a:ext cx="0" cy="0"/>
          <a:chOff x="0" y="0"/>
          <a:chExt cx="0" cy="0"/>
        </a:xfrm>
      </p:grpSpPr>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55409"/>
            <a:ext cx="9144000" cy="2197607"/>
          </a:xfrm>
          <a:prstGeom prst="rect">
            <a:avLst/>
          </a:prstGeom>
        </p:spPr>
      </p:pic>
      <p:sp>
        <p:nvSpPr>
          <p:cNvPr id="8" name="Bildplatzhalter 6"/>
          <p:cNvSpPr>
            <a:spLocks noGrp="1"/>
          </p:cNvSpPr>
          <p:nvPr>
            <p:ph type="pic" sz="quarter" idx="13" hasCustomPrompt="1"/>
          </p:nvPr>
        </p:nvSpPr>
        <p:spPr>
          <a:xfrm>
            <a:off x="828674" y="1562573"/>
            <a:ext cx="3619757" cy="3847627"/>
          </a:xfrm>
        </p:spPr>
        <p:txBody>
          <a:bodyPr/>
          <a:lstStyle>
            <a:lvl1pPr marL="0" indent="0" algn="ctr">
              <a:buNone/>
              <a:defRPr lang="de-DE" sz="2800" kern="1200" dirty="0">
                <a:solidFill>
                  <a:srgbClr val="535353"/>
                </a:solidFill>
                <a:latin typeface="+mn-lt"/>
                <a:ea typeface="+mn-ea"/>
                <a:cs typeface="+mn-cs"/>
              </a:defRPr>
            </a:lvl1pPr>
          </a:lstStyle>
          <a:p>
            <a:r>
              <a:rPr lang="de-DE" dirty="0"/>
              <a:t/>
            </a:r>
            <a:br>
              <a:rPr lang="de-DE" dirty="0"/>
            </a:br>
            <a:r>
              <a:rPr lang="de-DE" dirty="0"/>
              <a:t/>
            </a:r>
            <a:br>
              <a:rPr lang="de-DE" dirty="0"/>
            </a:br>
            <a:r>
              <a:rPr lang="de-DE" dirty="0"/>
              <a:t>Click </a:t>
            </a:r>
            <a:r>
              <a:rPr lang="de-DE" dirty="0" err="1"/>
              <a:t>to</a:t>
            </a:r>
            <a:r>
              <a:rPr lang="de-DE" dirty="0"/>
              <a:t> </a:t>
            </a:r>
            <a:r>
              <a:rPr lang="de-DE" dirty="0" err="1"/>
              <a:t>add</a:t>
            </a:r>
            <a:r>
              <a:rPr lang="de-DE" dirty="0"/>
              <a:t> </a:t>
            </a:r>
            <a:r>
              <a:rPr lang="de-DE" dirty="0" err="1"/>
              <a:t>picture</a:t>
            </a:r>
            <a:endParaRPr lang="de-DE" dirty="0"/>
          </a:p>
        </p:txBody>
      </p:sp>
      <p:sp>
        <p:nvSpPr>
          <p:cNvPr id="11" name="Textplatzhalter 18"/>
          <p:cNvSpPr>
            <a:spLocks noGrp="1"/>
          </p:cNvSpPr>
          <p:nvPr>
            <p:ph type="body" sz="quarter" idx="16" hasCustomPrompt="1"/>
          </p:nvPr>
        </p:nvSpPr>
        <p:spPr>
          <a:xfrm>
            <a:off x="4597400" y="4947166"/>
            <a:ext cx="3810000" cy="463034"/>
          </a:xfrm>
        </p:spPr>
        <p:txBody>
          <a:bodyPr>
            <a:noAutofit/>
          </a:bodyPr>
          <a:lstStyle>
            <a:lvl1pPr marL="0" indent="0">
              <a:buNone/>
              <a:defRPr sz="1800" b="0" spc="30" baseline="0">
                <a:solidFill>
                  <a:srgbClr val="575756"/>
                </a:solidFill>
              </a:defRPr>
            </a:lvl1pPr>
          </a:lstStyle>
          <a:p>
            <a:pPr lvl="0"/>
            <a:r>
              <a:rPr lang="de-DE" dirty="0"/>
              <a:t>Source:  Um </a:t>
            </a:r>
            <a:r>
              <a:rPr lang="de-DE" dirty="0" err="1"/>
              <a:t>rerum</a:t>
            </a:r>
            <a:r>
              <a:rPr lang="de-DE" dirty="0"/>
              <a:t> et </a:t>
            </a:r>
            <a:r>
              <a:rPr lang="de-DE" dirty="0" err="1"/>
              <a:t>que</a:t>
            </a:r>
            <a:r>
              <a:rPr lang="de-DE" dirty="0"/>
              <a:t> </a:t>
            </a:r>
            <a:r>
              <a:rPr lang="de-DE" dirty="0" err="1"/>
              <a:t>culla</a:t>
            </a:r>
            <a:r>
              <a:rPr lang="de-DE" dirty="0"/>
              <a:t> </a:t>
            </a:r>
            <a:r>
              <a:rPr lang="de-DE" dirty="0" err="1"/>
              <a:t>volorrunt</a:t>
            </a:r>
            <a:r>
              <a:rPr lang="de-DE" dirty="0"/>
              <a:t>. </a:t>
            </a:r>
          </a:p>
        </p:txBody>
      </p:sp>
      <p:sp>
        <p:nvSpPr>
          <p:cNvPr id="14" name="Slide Number Placeholder 5"/>
          <p:cNvSpPr>
            <a:spLocks noGrp="1"/>
          </p:cNvSpPr>
          <p:nvPr>
            <p:ph type="sldNum" sz="quarter" idx="12"/>
          </p:nvPr>
        </p:nvSpPr>
        <p:spPr>
          <a:xfrm>
            <a:off x="6426200" y="179047"/>
            <a:ext cx="2057400" cy="365125"/>
          </a:xfrm>
        </p:spPr>
        <p:txBody>
          <a:bodyPr/>
          <a:lstStyle>
            <a:lvl1pPr>
              <a:defRPr sz="1800"/>
            </a:lvl1pPr>
          </a:lstStyle>
          <a:p>
            <a:fld id="{190EBBCB-7115-4285-8105-BC97DB0CD32C}" type="slidenum">
              <a:rPr lang="de-DE" smtClean="0"/>
              <a:pPr/>
              <a:t>‹nr.›</a:t>
            </a:fld>
            <a:endParaRPr lang="de-DE" dirty="0"/>
          </a:p>
        </p:txBody>
      </p:sp>
      <p:sp>
        <p:nvSpPr>
          <p:cNvPr id="18" name="Textplatzhalter 20"/>
          <p:cNvSpPr>
            <a:spLocks noGrp="1"/>
          </p:cNvSpPr>
          <p:nvPr>
            <p:ph type="body" sz="quarter" idx="31" hasCustomPrompt="1"/>
          </p:nvPr>
        </p:nvSpPr>
        <p:spPr>
          <a:xfrm>
            <a:off x="735999" y="560494"/>
            <a:ext cx="7671401" cy="452601"/>
          </a:xfrm>
        </p:spPr>
        <p:txBody>
          <a:bodyPr>
            <a:noAutofit/>
          </a:bodyPr>
          <a:lstStyle>
            <a:lvl1pPr marL="0" indent="0">
              <a:buNone/>
              <a:defRPr sz="3200" b="1" spc="80" baseline="0">
                <a:solidFill>
                  <a:srgbClr val="EE6907"/>
                </a:solidFill>
              </a:defRPr>
            </a:lvl1pPr>
          </a:lstStyle>
          <a:p>
            <a:pPr lvl="0"/>
            <a:r>
              <a:rPr lang="de-DE" dirty="0"/>
              <a:t>Slide </a:t>
            </a:r>
            <a:r>
              <a:rPr lang="de-DE" dirty="0" err="1"/>
              <a:t>Heading</a:t>
            </a:r>
            <a:endParaRPr lang="de-DE" dirty="0"/>
          </a:p>
        </p:txBody>
      </p:sp>
      <p:sp>
        <p:nvSpPr>
          <p:cNvPr id="20" name="Textplatzhalter 22"/>
          <p:cNvSpPr>
            <a:spLocks noGrp="1"/>
          </p:cNvSpPr>
          <p:nvPr>
            <p:ph type="body" sz="quarter" idx="32" hasCustomPrompt="1"/>
          </p:nvPr>
        </p:nvSpPr>
        <p:spPr>
          <a:xfrm>
            <a:off x="735999" y="1021911"/>
            <a:ext cx="7671401" cy="526958"/>
          </a:xfrm>
        </p:spPr>
        <p:txBody>
          <a:bodyPr>
            <a:noAutofit/>
          </a:bodyPr>
          <a:lstStyle>
            <a:lvl1pPr marL="0" indent="0">
              <a:buNone/>
              <a:defRPr sz="3200" spc="70" baseline="0">
                <a:solidFill>
                  <a:srgbClr val="535353"/>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a:t>Slide </a:t>
            </a:r>
            <a:r>
              <a:rPr lang="de-DE" dirty="0" err="1"/>
              <a:t>Subheading</a:t>
            </a:r>
            <a:endParaRPr lang="de-DE" dirty="0"/>
          </a:p>
        </p:txBody>
      </p:sp>
      <p:sp>
        <p:nvSpPr>
          <p:cNvPr id="21" name="Textplatzhalter 24"/>
          <p:cNvSpPr>
            <a:spLocks noGrp="1"/>
          </p:cNvSpPr>
          <p:nvPr>
            <p:ph type="body" sz="quarter" idx="19" hasCustomPrompt="1"/>
          </p:nvPr>
        </p:nvSpPr>
        <p:spPr>
          <a:xfrm>
            <a:off x="735999" y="240917"/>
            <a:ext cx="7671400" cy="275127"/>
          </a:xfrm>
        </p:spPr>
        <p:txBody>
          <a:bodyPr>
            <a:noAutofit/>
          </a:bodyPr>
          <a:lstStyle>
            <a:lvl1pPr marL="0" indent="0">
              <a:buNone/>
              <a:defRPr sz="1800">
                <a:solidFill>
                  <a:srgbClr val="535353"/>
                </a:solidFill>
              </a:defRPr>
            </a:lvl1pPr>
          </a:lstStyle>
          <a:p>
            <a:pPr lvl="0"/>
            <a:r>
              <a:rPr lang="de-DE" dirty="0" err="1"/>
              <a:t>Overline</a:t>
            </a:r>
            <a:endParaRPr lang="de-DE" dirty="0"/>
          </a:p>
        </p:txBody>
      </p:sp>
      <p:sp>
        <p:nvSpPr>
          <p:cNvPr id="24" name="Textplatzhalter 16"/>
          <p:cNvSpPr>
            <a:spLocks noGrp="1"/>
          </p:cNvSpPr>
          <p:nvPr>
            <p:ph type="body" sz="quarter" idx="17" hasCustomPrompt="1"/>
          </p:nvPr>
        </p:nvSpPr>
        <p:spPr>
          <a:xfrm>
            <a:off x="4571018" y="1450110"/>
            <a:ext cx="3912582" cy="3515528"/>
          </a:xfrm>
        </p:spPr>
        <p:txBody>
          <a:bodyPr>
            <a:noAutofit/>
          </a:bodyPr>
          <a:lstStyle>
            <a:lvl1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400" kern="1000" spc="0" baseline="0">
                <a:solidFill>
                  <a:srgbClr val="535353"/>
                </a:solidFill>
              </a:defRPr>
            </a:lvl1pPr>
          </a:lstStyle>
          <a:p>
            <a:pPr marL="342900" indent="-342900">
              <a:buFont typeface="Arial" panose="020B0604020202020204" pitchFamily="34" charset="0"/>
              <a:buChar char="•"/>
            </a:pPr>
            <a:r>
              <a:rPr lang="de-DE" dirty="0"/>
              <a:t>e.g. </a:t>
            </a: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p:txBody>
      </p:sp>
      <p:pic>
        <p:nvPicPr>
          <p:cNvPr id="13" name="Picture 12">
            <a:extLst>
              <a:ext uri="{FF2B5EF4-FFF2-40B4-BE49-F238E27FC236}">
                <a16:creationId xmlns="" xmlns:a16="http://schemas.microsoft.com/office/drawing/2014/main" id="{2A363B01-93F6-42A4-B445-72D8982A1028}"/>
              </a:ext>
            </a:extLst>
          </p:cNvPr>
          <p:cNvPicPr>
            <a:picLocks noChangeAspect="1"/>
          </p:cNvPicPr>
          <p:nvPr userDrawn="1"/>
        </p:nvPicPr>
        <p:blipFill>
          <a:blip r:embed="rId3"/>
          <a:stretch>
            <a:fillRect/>
          </a:stretch>
        </p:blipFill>
        <p:spPr>
          <a:xfrm>
            <a:off x="6426200" y="5866897"/>
            <a:ext cx="2307066" cy="839515"/>
          </a:xfrm>
          <a:prstGeom prst="rect">
            <a:avLst/>
          </a:prstGeom>
        </p:spPr>
      </p:pic>
    </p:spTree>
    <p:extLst>
      <p:ext uri="{BB962C8B-B14F-4D97-AF65-F5344CB8AC3E}">
        <p14:creationId xmlns:p14="http://schemas.microsoft.com/office/powerpoint/2010/main" val="89694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Image">
    <p:spTree>
      <p:nvGrpSpPr>
        <p:cNvPr id="1" name=""/>
        <p:cNvGrpSpPr/>
        <p:nvPr/>
      </p:nvGrpSpPr>
      <p:grpSpPr>
        <a:xfrm>
          <a:off x="0" y="0"/>
          <a:ext cx="0" cy="0"/>
          <a:chOff x="0" y="0"/>
          <a:chExt cx="0" cy="0"/>
        </a:xfrm>
      </p:grpSpPr>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55409"/>
            <a:ext cx="9144000" cy="2197607"/>
          </a:xfrm>
          <a:prstGeom prst="rect">
            <a:avLst/>
          </a:prstGeom>
        </p:spPr>
      </p:pic>
      <p:sp>
        <p:nvSpPr>
          <p:cNvPr id="14" name="Bildplatzhalter 6"/>
          <p:cNvSpPr>
            <a:spLocks noGrp="1"/>
          </p:cNvSpPr>
          <p:nvPr>
            <p:ph type="pic" sz="quarter" idx="13" hasCustomPrompt="1"/>
          </p:nvPr>
        </p:nvSpPr>
        <p:spPr>
          <a:xfrm>
            <a:off x="828674" y="1636713"/>
            <a:ext cx="7578725" cy="3856037"/>
          </a:xfrm>
        </p:spPr>
        <p:txBody>
          <a:bodyPr/>
          <a:lstStyle>
            <a:lvl1pPr marL="0" indent="0" algn="ctr">
              <a:buNone/>
              <a:defRPr>
                <a:solidFill>
                  <a:srgbClr val="535353"/>
                </a:solidFill>
              </a:defRPr>
            </a:lvl1pPr>
          </a:lstStyle>
          <a:p>
            <a:r>
              <a:rPr lang="de-DE" dirty="0"/>
              <a:t/>
            </a:r>
            <a:br>
              <a:rPr lang="de-DE" dirty="0"/>
            </a:br>
            <a:r>
              <a:rPr lang="de-DE" dirty="0"/>
              <a:t/>
            </a:r>
            <a:br>
              <a:rPr lang="de-DE" dirty="0"/>
            </a:br>
            <a:r>
              <a:rPr lang="de-DE" dirty="0"/>
              <a:t>Click </a:t>
            </a:r>
            <a:r>
              <a:rPr lang="de-DE" dirty="0" err="1"/>
              <a:t>to</a:t>
            </a:r>
            <a:r>
              <a:rPr lang="de-DE" dirty="0"/>
              <a:t> </a:t>
            </a:r>
            <a:r>
              <a:rPr lang="de-DE" dirty="0" err="1"/>
              <a:t>add</a:t>
            </a:r>
            <a:r>
              <a:rPr lang="de-DE" dirty="0"/>
              <a:t> </a:t>
            </a:r>
            <a:r>
              <a:rPr lang="de-DE" dirty="0" err="1"/>
              <a:t>picture</a:t>
            </a:r>
            <a:endParaRPr lang="de-DE" dirty="0"/>
          </a:p>
        </p:txBody>
      </p:sp>
      <p:sp>
        <p:nvSpPr>
          <p:cNvPr id="16" name="Slide Number Placeholder 5"/>
          <p:cNvSpPr>
            <a:spLocks noGrp="1"/>
          </p:cNvSpPr>
          <p:nvPr>
            <p:ph type="sldNum" sz="quarter" idx="12"/>
          </p:nvPr>
        </p:nvSpPr>
        <p:spPr>
          <a:xfrm>
            <a:off x="6426200" y="179047"/>
            <a:ext cx="2057400" cy="365125"/>
          </a:xfrm>
        </p:spPr>
        <p:txBody>
          <a:bodyPr/>
          <a:lstStyle>
            <a:lvl1pPr>
              <a:defRPr sz="1800"/>
            </a:lvl1pPr>
          </a:lstStyle>
          <a:p>
            <a:fld id="{190EBBCB-7115-4285-8105-BC97DB0CD32C}" type="slidenum">
              <a:rPr lang="de-DE" smtClean="0"/>
              <a:pPr/>
              <a:t>‹nr.›</a:t>
            </a:fld>
            <a:endParaRPr lang="de-DE" dirty="0"/>
          </a:p>
        </p:txBody>
      </p:sp>
      <p:sp>
        <p:nvSpPr>
          <p:cNvPr id="17" name="Textplatzhalter 20"/>
          <p:cNvSpPr>
            <a:spLocks noGrp="1"/>
          </p:cNvSpPr>
          <p:nvPr>
            <p:ph type="body" sz="quarter" idx="31" hasCustomPrompt="1"/>
          </p:nvPr>
        </p:nvSpPr>
        <p:spPr>
          <a:xfrm>
            <a:off x="735999" y="560494"/>
            <a:ext cx="7671401" cy="452601"/>
          </a:xfrm>
        </p:spPr>
        <p:txBody>
          <a:bodyPr>
            <a:noAutofit/>
          </a:bodyPr>
          <a:lstStyle>
            <a:lvl1pPr marL="0" indent="0">
              <a:buNone/>
              <a:defRPr sz="3200" b="1" spc="80" baseline="0">
                <a:solidFill>
                  <a:srgbClr val="EE6907"/>
                </a:solidFill>
              </a:defRPr>
            </a:lvl1pPr>
          </a:lstStyle>
          <a:p>
            <a:pPr lvl="0"/>
            <a:r>
              <a:rPr lang="de-DE" dirty="0"/>
              <a:t>Slide </a:t>
            </a:r>
            <a:r>
              <a:rPr lang="de-DE" dirty="0" err="1"/>
              <a:t>Heading</a:t>
            </a:r>
            <a:endParaRPr lang="de-DE" dirty="0"/>
          </a:p>
        </p:txBody>
      </p:sp>
      <p:sp>
        <p:nvSpPr>
          <p:cNvPr id="20" name="Textplatzhalter 22"/>
          <p:cNvSpPr>
            <a:spLocks noGrp="1"/>
          </p:cNvSpPr>
          <p:nvPr>
            <p:ph type="body" sz="quarter" idx="32" hasCustomPrompt="1"/>
          </p:nvPr>
        </p:nvSpPr>
        <p:spPr>
          <a:xfrm>
            <a:off x="735999" y="1021911"/>
            <a:ext cx="7671401" cy="526958"/>
          </a:xfrm>
        </p:spPr>
        <p:txBody>
          <a:bodyPr>
            <a:noAutofit/>
          </a:bodyPr>
          <a:lstStyle>
            <a:lvl1pPr marL="0" indent="0">
              <a:buNone/>
              <a:defRPr sz="3200" spc="70" baseline="0">
                <a:solidFill>
                  <a:srgbClr val="535353"/>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a:t>Slide </a:t>
            </a:r>
            <a:r>
              <a:rPr lang="de-DE" dirty="0" err="1"/>
              <a:t>Subheading</a:t>
            </a:r>
            <a:endParaRPr lang="de-DE" dirty="0"/>
          </a:p>
        </p:txBody>
      </p:sp>
      <p:sp>
        <p:nvSpPr>
          <p:cNvPr id="21" name="Textplatzhalter 24"/>
          <p:cNvSpPr>
            <a:spLocks noGrp="1"/>
          </p:cNvSpPr>
          <p:nvPr>
            <p:ph type="body" sz="quarter" idx="19" hasCustomPrompt="1"/>
          </p:nvPr>
        </p:nvSpPr>
        <p:spPr>
          <a:xfrm>
            <a:off x="735999" y="240917"/>
            <a:ext cx="7671400" cy="275127"/>
          </a:xfrm>
        </p:spPr>
        <p:txBody>
          <a:bodyPr>
            <a:noAutofit/>
          </a:bodyPr>
          <a:lstStyle>
            <a:lvl1pPr marL="0" indent="0">
              <a:buNone/>
              <a:defRPr sz="1800">
                <a:solidFill>
                  <a:srgbClr val="535353"/>
                </a:solidFill>
              </a:defRPr>
            </a:lvl1pPr>
          </a:lstStyle>
          <a:p>
            <a:pPr lvl="0"/>
            <a:r>
              <a:rPr lang="de-DE" dirty="0" err="1"/>
              <a:t>Overline</a:t>
            </a:r>
            <a:endParaRPr lang="de-DE" dirty="0"/>
          </a:p>
        </p:txBody>
      </p:sp>
      <p:pic>
        <p:nvPicPr>
          <p:cNvPr id="10" name="Picture 9">
            <a:extLst>
              <a:ext uri="{FF2B5EF4-FFF2-40B4-BE49-F238E27FC236}">
                <a16:creationId xmlns="" xmlns:a16="http://schemas.microsoft.com/office/drawing/2014/main" id="{4D3BEED1-E9C8-414E-92CC-CD92034777B2}"/>
              </a:ext>
            </a:extLst>
          </p:cNvPr>
          <p:cNvPicPr>
            <a:picLocks noChangeAspect="1"/>
          </p:cNvPicPr>
          <p:nvPr userDrawn="1"/>
        </p:nvPicPr>
        <p:blipFill>
          <a:blip r:embed="rId3"/>
          <a:stretch>
            <a:fillRect/>
          </a:stretch>
        </p:blipFill>
        <p:spPr>
          <a:xfrm>
            <a:off x="6426200" y="5866897"/>
            <a:ext cx="2307066" cy="839515"/>
          </a:xfrm>
          <a:prstGeom prst="rect">
            <a:avLst/>
          </a:prstGeom>
        </p:spPr>
      </p:pic>
    </p:spTree>
    <p:extLst>
      <p:ext uri="{BB962C8B-B14F-4D97-AF65-F5344CB8AC3E}">
        <p14:creationId xmlns:p14="http://schemas.microsoft.com/office/powerpoint/2010/main" val="305490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Image full size">
    <p:bg>
      <p:bgRef idx="1001">
        <a:schemeClr val="bg1"/>
      </p:bgRef>
    </p:bg>
    <p:spTree>
      <p:nvGrpSpPr>
        <p:cNvPr id="1" name=""/>
        <p:cNvGrpSpPr/>
        <p:nvPr/>
      </p:nvGrpSpPr>
      <p:grpSpPr>
        <a:xfrm>
          <a:off x="0" y="0"/>
          <a:ext cx="0" cy="0"/>
          <a:chOff x="0" y="0"/>
          <a:chExt cx="0" cy="0"/>
        </a:xfrm>
      </p:grpSpPr>
      <p:sp>
        <p:nvSpPr>
          <p:cNvPr id="15" name="Bildplatzhalter 14"/>
          <p:cNvSpPr>
            <a:spLocks noGrp="1"/>
          </p:cNvSpPr>
          <p:nvPr>
            <p:ph type="pic" sz="quarter" idx="31" hasCustomPrompt="1"/>
          </p:nvPr>
        </p:nvSpPr>
        <p:spPr>
          <a:xfrm>
            <a:off x="0" y="0"/>
            <a:ext cx="9146646" cy="5875876"/>
          </a:xfrm>
          <a:custGeom>
            <a:avLst/>
            <a:gdLst>
              <a:gd name="connsiteX0" fmla="*/ 0 w 4121150"/>
              <a:gd name="connsiteY0" fmla="*/ 0 h 1841500"/>
              <a:gd name="connsiteX1" fmla="*/ 2060575 w 4121150"/>
              <a:gd name="connsiteY1" fmla="*/ 0 h 1841500"/>
              <a:gd name="connsiteX2" fmla="*/ 4121150 w 4121150"/>
              <a:gd name="connsiteY2" fmla="*/ 920750 h 1841500"/>
              <a:gd name="connsiteX3" fmla="*/ 2060575 w 4121150"/>
              <a:gd name="connsiteY3" fmla="*/ 1841500 h 1841500"/>
              <a:gd name="connsiteX4" fmla="*/ 0 w 4121150"/>
              <a:gd name="connsiteY4" fmla="*/ 1841500 h 1841500"/>
              <a:gd name="connsiteX5" fmla="*/ 0 w 4121150"/>
              <a:gd name="connsiteY5" fmla="*/ 0 h 1841500"/>
              <a:gd name="connsiteX0" fmla="*/ 8553600 w 8596146"/>
              <a:gd name="connsiteY0" fmla="*/ 0 h 3533500"/>
              <a:gd name="connsiteX1" fmla="*/ 2060575 w 8596146"/>
              <a:gd name="connsiteY1" fmla="*/ 1692000 h 3533500"/>
              <a:gd name="connsiteX2" fmla="*/ 4121150 w 8596146"/>
              <a:gd name="connsiteY2" fmla="*/ 2612750 h 3533500"/>
              <a:gd name="connsiteX3" fmla="*/ 2060575 w 8596146"/>
              <a:gd name="connsiteY3" fmla="*/ 3533500 h 3533500"/>
              <a:gd name="connsiteX4" fmla="*/ 0 w 8596146"/>
              <a:gd name="connsiteY4" fmla="*/ 3533500 h 3533500"/>
              <a:gd name="connsiteX5" fmla="*/ 8553600 w 8596146"/>
              <a:gd name="connsiteY5" fmla="*/ 0 h 3533500"/>
              <a:gd name="connsiteX0" fmla="*/ 9129600 w 9172146"/>
              <a:gd name="connsiteY0" fmla="*/ 0 h 3533500"/>
              <a:gd name="connsiteX1" fmla="*/ 2636575 w 9172146"/>
              <a:gd name="connsiteY1" fmla="*/ 1692000 h 3533500"/>
              <a:gd name="connsiteX2" fmla="*/ 4697150 w 9172146"/>
              <a:gd name="connsiteY2" fmla="*/ 2612750 h 3533500"/>
              <a:gd name="connsiteX3" fmla="*/ 2636575 w 9172146"/>
              <a:gd name="connsiteY3" fmla="*/ 3533500 h 3533500"/>
              <a:gd name="connsiteX4" fmla="*/ 0 w 9172146"/>
              <a:gd name="connsiteY4" fmla="*/ 12700 h 3533500"/>
              <a:gd name="connsiteX5" fmla="*/ 9129600 w 9172146"/>
              <a:gd name="connsiteY5" fmla="*/ 0 h 3533500"/>
              <a:gd name="connsiteX0" fmla="*/ 9142625 w 9185171"/>
              <a:gd name="connsiteY0" fmla="*/ 0 h 5902300"/>
              <a:gd name="connsiteX1" fmla="*/ 2649600 w 9185171"/>
              <a:gd name="connsiteY1" fmla="*/ 1692000 h 5902300"/>
              <a:gd name="connsiteX2" fmla="*/ 4710175 w 9185171"/>
              <a:gd name="connsiteY2" fmla="*/ 2612750 h 5902300"/>
              <a:gd name="connsiteX3" fmla="*/ 0 w 9185171"/>
              <a:gd name="connsiteY3" fmla="*/ 5902300 h 5902300"/>
              <a:gd name="connsiteX4" fmla="*/ 13025 w 9185171"/>
              <a:gd name="connsiteY4" fmla="*/ 12700 h 5902300"/>
              <a:gd name="connsiteX5" fmla="*/ 9142625 w 9185171"/>
              <a:gd name="connsiteY5" fmla="*/ 0 h 5902300"/>
              <a:gd name="connsiteX0" fmla="*/ 9142625 w 9342984"/>
              <a:gd name="connsiteY0" fmla="*/ 0 h 5902300"/>
              <a:gd name="connsiteX1" fmla="*/ 9144000 w 9342984"/>
              <a:gd name="connsiteY1" fmla="*/ 5860800 h 5902300"/>
              <a:gd name="connsiteX2" fmla="*/ 4710175 w 9342984"/>
              <a:gd name="connsiteY2" fmla="*/ 2612750 h 5902300"/>
              <a:gd name="connsiteX3" fmla="*/ 0 w 9342984"/>
              <a:gd name="connsiteY3" fmla="*/ 5902300 h 5902300"/>
              <a:gd name="connsiteX4" fmla="*/ 13025 w 9342984"/>
              <a:gd name="connsiteY4" fmla="*/ 12700 h 5902300"/>
              <a:gd name="connsiteX5" fmla="*/ 9142625 w 9342984"/>
              <a:gd name="connsiteY5" fmla="*/ 0 h 5902300"/>
              <a:gd name="connsiteX0" fmla="*/ 9142625 w 9341062"/>
              <a:gd name="connsiteY0" fmla="*/ 0 h 5902300"/>
              <a:gd name="connsiteX1" fmla="*/ 9144000 w 9341062"/>
              <a:gd name="connsiteY1" fmla="*/ 5860800 h 5902300"/>
              <a:gd name="connsiteX2" fmla="*/ 4616575 w 9341062"/>
              <a:gd name="connsiteY2" fmla="*/ 5629550 h 5902300"/>
              <a:gd name="connsiteX3" fmla="*/ 0 w 9341062"/>
              <a:gd name="connsiteY3" fmla="*/ 5902300 h 5902300"/>
              <a:gd name="connsiteX4" fmla="*/ 13025 w 9341062"/>
              <a:gd name="connsiteY4" fmla="*/ 12700 h 5902300"/>
              <a:gd name="connsiteX5" fmla="*/ 9142625 w 9341062"/>
              <a:gd name="connsiteY5" fmla="*/ 0 h 5902300"/>
              <a:gd name="connsiteX0" fmla="*/ 9142625 w 9341062"/>
              <a:gd name="connsiteY0" fmla="*/ 0 h 5902300"/>
              <a:gd name="connsiteX1" fmla="*/ 9144000 w 9341062"/>
              <a:gd name="connsiteY1" fmla="*/ 5860800 h 5902300"/>
              <a:gd name="connsiteX2" fmla="*/ 4616575 w 9341062"/>
              <a:gd name="connsiteY2" fmla="*/ 5629550 h 5902300"/>
              <a:gd name="connsiteX3" fmla="*/ 0 w 9341062"/>
              <a:gd name="connsiteY3" fmla="*/ 5902300 h 5902300"/>
              <a:gd name="connsiteX4" fmla="*/ 13025 w 9341062"/>
              <a:gd name="connsiteY4" fmla="*/ 12700 h 5902300"/>
              <a:gd name="connsiteX5" fmla="*/ 9142625 w 9341062"/>
              <a:gd name="connsiteY5" fmla="*/ 0 h 5902300"/>
              <a:gd name="connsiteX0" fmla="*/ 9142625 w 9450838"/>
              <a:gd name="connsiteY0" fmla="*/ 0 h 5902300"/>
              <a:gd name="connsiteX1" fmla="*/ 9144000 w 9450838"/>
              <a:gd name="connsiteY1" fmla="*/ 5860800 h 5902300"/>
              <a:gd name="connsiteX2" fmla="*/ 4616575 w 9450838"/>
              <a:gd name="connsiteY2" fmla="*/ 5629550 h 5902300"/>
              <a:gd name="connsiteX3" fmla="*/ 0 w 9450838"/>
              <a:gd name="connsiteY3" fmla="*/ 5902300 h 5902300"/>
              <a:gd name="connsiteX4" fmla="*/ 13025 w 9450838"/>
              <a:gd name="connsiteY4" fmla="*/ 12700 h 5902300"/>
              <a:gd name="connsiteX5" fmla="*/ 9142625 w 9450838"/>
              <a:gd name="connsiteY5" fmla="*/ 0 h 5902300"/>
              <a:gd name="connsiteX0" fmla="*/ 9142625 w 9151489"/>
              <a:gd name="connsiteY0" fmla="*/ 0 h 5902300"/>
              <a:gd name="connsiteX1" fmla="*/ 9144000 w 9151489"/>
              <a:gd name="connsiteY1" fmla="*/ 5860800 h 5902300"/>
              <a:gd name="connsiteX2" fmla="*/ 4616575 w 9151489"/>
              <a:gd name="connsiteY2" fmla="*/ 5629550 h 5902300"/>
              <a:gd name="connsiteX3" fmla="*/ 0 w 9151489"/>
              <a:gd name="connsiteY3" fmla="*/ 5902300 h 5902300"/>
              <a:gd name="connsiteX4" fmla="*/ 13025 w 9151489"/>
              <a:gd name="connsiteY4" fmla="*/ 12700 h 5902300"/>
              <a:gd name="connsiteX5" fmla="*/ 9142625 w 9151489"/>
              <a:gd name="connsiteY5" fmla="*/ 0 h 5902300"/>
              <a:gd name="connsiteX0" fmla="*/ 9142625 w 9151489"/>
              <a:gd name="connsiteY0" fmla="*/ 0 h 5904000"/>
              <a:gd name="connsiteX1" fmla="*/ 9144000 w 9151489"/>
              <a:gd name="connsiteY1" fmla="*/ 5904000 h 5904000"/>
              <a:gd name="connsiteX2" fmla="*/ 4616575 w 9151489"/>
              <a:gd name="connsiteY2" fmla="*/ 5629550 h 5904000"/>
              <a:gd name="connsiteX3" fmla="*/ 0 w 9151489"/>
              <a:gd name="connsiteY3" fmla="*/ 5902300 h 5904000"/>
              <a:gd name="connsiteX4" fmla="*/ 13025 w 9151489"/>
              <a:gd name="connsiteY4" fmla="*/ 12700 h 5904000"/>
              <a:gd name="connsiteX5" fmla="*/ 9142625 w 9151489"/>
              <a:gd name="connsiteY5" fmla="*/ 0 h 5904000"/>
              <a:gd name="connsiteX0" fmla="*/ 9142625 w 9151489"/>
              <a:gd name="connsiteY0" fmla="*/ 0 h 5904000"/>
              <a:gd name="connsiteX1" fmla="*/ 9144000 w 9151489"/>
              <a:gd name="connsiteY1" fmla="*/ 5904000 h 5904000"/>
              <a:gd name="connsiteX2" fmla="*/ 4616575 w 9151489"/>
              <a:gd name="connsiteY2" fmla="*/ 5629550 h 5904000"/>
              <a:gd name="connsiteX3" fmla="*/ 0 w 9151489"/>
              <a:gd name="connsiteY3" fmla="*/ 5902300 h 5904000"/>
              <a:gd name="connsiteX4" fmla="*/ 13025 w 9151489"/>
              <a:gd name="connsiteY4" fmla="*/ 12700 h 5904000"/>
              <a:gd name="connsiteX5" fmla="*/ 9142625 w 9151489"/>
              <a:gd name="connsiteY5" fmla="*/ 0 h 5904000"/>
              <a:gd name="connsiteX0" fmla="*/ 9142625 w 9151489"/>
              <a:gd name="connsiteY0" fmla="*/ 0 h 5904000"/>
              <a:gd name="connsiteX1" fmla="*/ 9144000 w 9151489"/>
              <a:gd name="connsiteY1" fmla="*/ 5904000 h 5904000"/>
              <a:gd name="connsiteX2" fmla="*/ 4616575 w 9151489"/>
              <a:gd name="connsiteY2" fmla="*/ 5629550 h 5904000"/>
              <a:gd name="connsiteX3" fmla="*/ 0 w 9151489"/>
              <a:gd name="connsiteY3" fmla="*/ 5902300 h 5904000"/>
              <a:gd name="connsiteX4" fmla="*/ 13025 w 9151489"/>
              <a:gd name="connsiteY4" fmla="*/ 12700 h 5904000"/>
              <a:gd name="connsiteX5" fmla="*/ 9142625 w 9151489"/>
              <a:gd name="connsiteY5" fmla="*/ 0 h 5904000"/>
              <a:gd name="connsiteX0" fmla="*/ 9142625 w 9151489"/>
              <a:gd name="connsiteY0" fmla="*/ 0 h 5904000"/>
              <a:gd name="connsiteX1" fmla="*/ 9144000 w 9151489"/>
              <a:gd name="connsiteY1" fmla="*/ 5904000 h 5904000"/>
              <a:gd name="connsiteX2" fmla="*/ 4616575 w 9151489"/>
              <a:gd name="connsiteY2" fmla="*/ 5629550 h 5904000"/>
              <a:gd name="connsiteX3" fmla="*/ 0 w 9151489"/>
              <a:gd name="connsiteY3" fmla="*/ 5902300 h 5904000"/>
              <a:gd name="connsiteX4" fmla="*/ 13025 w 9151489"/>
              <a:gd name="connsiteY4" fmla="*/ 12700 h 5904000"/>
              <a:gd name="connsiteX5" fmla="*/ 9142625 w 9151489"/>
              <a:gd name="connsiteY5" fmla="*/ 0 h 5904000"/>
              <a:gd name="connsiteX0" fmla="*/ 9142625 w 9151489"/>
              <a:gd name="connsiteY0" fmla="*/ 0 h 5904000"/>
              <a:gd name="connsiteX1" fmla="*/ 9144000 w 9151489"/>
              <a:gd name="connsiteY1" fmla="*/ 5904000 h 5904000"/>
              <a:gd name="connsiteX2" fmla="*/ 4616575 w 9151489"/>
              <a:gd name="connsiteY2" fmla="*/ 5629550 h 5904000"/>
              <a:gd name="connsiteX3" fmla="*/ 0 w 9151489"/>
              <a:gd name="connsiteY3" fmla="*/ 5902300 h 5904000"/>
              <a:gd name="connsiteX4" fmla="*/ 13025 w 9151489"/>
              <a:gd name="connsiteY4" fmla="*/ 12700 h 5904000"/>
              <a:gd name="connsiteX5" fmla="*/ 9142625 w 9151489"/>
              <a:gd name="connsiteY5" fmla="*/ 0 h 5904000"/>
              <a:gd name="connsiteX0" fmla="*/ 9157025 w 9160873"/>
              <a:gd name="connsiteY0" fmla="*/ 8900 h 5891300"/>
              <a:gd name="connsiteX1" fmla="*/ 9144000 w 9160873"/>
              <a:gd name="connsiteY1" fmla="*/ 5891300 h 5891300"/>
              <a:gd name="connsiteX2" fmla="*/ 4616575 w 9160873"/>
              <a:gd name="connsiteY2" fmla="*/ 5616850 h 5891300"/>
              <a:gd name="connsiteX3" fmla="*/ 0 w 9160873"/>
              <a:gd name="connsiteY3" fmla="*/ 5889600 h 5891300"/>
              <a:gd name="connsiteX4" fmla="*/ 13025 w 9160873"/>
              <a:gd name="connsiteY4" fmla="*/ 0 h 5891300"/>
              <a:gd name="connsiteX5" fmla="*/ 9157025 w 9160873"/>
              <a:gd name="connsiteY5" fmla="*/ 8900 h 5891300"/>
              <a:gd name="connsiteX0" fmla="*/ 9157025 w 9157875"/>
              <a:gd name="connsiteY0" fmla="*/ 8900 h 5891300"/>
              <a:gd name="connsiteX1" fmla="*/ 9144000 w 9157875"/>
              <a:gd name="connsiteY1" fmla="*/ 5891300 h 5891300"/>
              <a:gd name="connsiteX2" fmla="*/ 4616575 w 9157875"/>
              <a:gd name="connsiteY2" fmla="*/ 5616850 h 5891300"/>
              <a:gd name="connsiteX3" fmla="*/ 0 w 9157875"/>
              <a:gd name="connsiteY3" fmla="*/ 5889600 h 5891300"/>
              <a:gd name="connsiteX4" fmla="*/ 13025 w 9157875"/>
              <a:gd name="connsiteY4" fmla="*/ 0 h 5891300"/>
              <a:gd name="connsiteX5" fmla="*/ 9157025 w 9157875"/>
              <a:gd name="connsiteY5" fmla="*/ 8900 h 5891300"/>
              <a:gd name="connsiteX0" fmla="*/ 9157025 w 9159571"/>
              <a:gd name="connsiteY0" fmla="*/ 8900 h 5891300"/>
              <a:gd name="connsiteX1" fmla="*/ 9151200 w 9159571"/>
              <a:gd name="connsiteY1" fmla="*/ 5891300 h 5891300"/>
              <a:gd name="connsiteX2" fmla="*/ 4616575 w 9159571"/>
              <a:gd name="connsiteY2" fmla="*/ 5616850 h 5891300"/>
              <a:gd name="connsiteX3" fmla="*/ 0 w 9159571"/>
              <a:gd name="connsiteY3" fmla="*/ 5889600 h 5891300"/>
              <a:gd name="connsiteX4" fmla="*/ 13025 w 9159571"/>
              <a:gd name="connsiteY4" fmla="*/ 0 h 5891300"/>
              <a:gd name="connsiteX5" fmla="*/ 9157025 w 9159571"/>
              <a:gd name="connsiteY5" fmla="*/ 8900 h 5891300"/>
              <a:gd name="connsiteX0" fmla="*/ 9157025 w 9157942"/>
              <a:gd name="connsiteY0" fmla="*/ 8900 h 5891300"/>
              <a:gd name="connsiteX1" fmla="*/ 9151200 w 9157942"/>
              <a:gd name="connsiteY1" fmla="*/ 5891300 h 5891300"/>
              <a:gd name="connsiteX2" fmla="*/ 4616575 w 9157942"/>
              <a:gd name="connsiteY2" fmla="*/ 5616850 h 5891300"/>
              <a:gd name="connsiteX3" fmla="*/ 0 w 9157942"/>
              <a:gd name="connsiteY3" fmla="*/ 5889600 h 5891300"/>
              <a:gd name="connsiteX4" fmla="*/ 13025 w 9157942"/>
              <a:gd name="connsiteY4" fmla="*/ 0 h 5891300"/>
              <a:gd name="connsiteX5" fmla="*/ 9157025 w 9157942"/>
              <a:gd name="connsiteY5" fmla="*/ 8900 h 5891300"/>
              <a:gd name="connsiteX0" fmla="*/ 9145114 w 9146031"/>
              <a:gd name="connsiteY0" fmla="*/ 8900 h 5891300"/>
              <a:gd name="connsiteX1" fmla="*/ 9139289 w 9146031"/>
              <a:gd name="connsiteY1" fmla="*/ 5891300 h 5891300"/>
              <a:gd name="connsiteX2" fmla="*/ 4604664 w 9146031"/>
              <a:gd name="connsiteY2" fmla="*/ 5616850 h 5891300"/>
              <a:gd name="connsiteX3" fmla="*/ 2489 w 9146031"/>
              <a:gd name="connsiteY3" fmla="*/ 5889600 h 5891300"/>
              <a:gd name="connsiteX4" fmla="*/ 1114 w 9146031"/>
              <a:gd name="connsiteY4" fmla="*/ 0 h 5891300"/>
              <a:gd name="connsiteX5" fmla="*/ 9145114 w 9146031"/>
              <a:gd name="connsiteY5" fmla="*/ 8900 h 5891300"/>
              <a:gd name="connsiteX0" fmla="*/ 9146226 w 9147143"/>
              <a:gd name="connsiteY0" fmla="*/ 8900 h 5891300"/>
              <a:gd name="connsiteX1" fmla="*/ 9140401 w 9147143"/>
              <a:gd name="connsiteY1" fmla="*/ 5891300 h 5891300"/>
              <a:gd name="connsiteX2" fmla="*/ 4605776 w 9147143"/>
              <a:gd name="connsiteY2" fmla="*/ 5616850 h 5891300"/>
              <a:gd name="connsiteX3" fmla="*/ 3601 w 9147143"/>
              <a:gd name="connsiteY3" fmla="*/ 5889600 h 5891300"/>
              <a:gd name="connsiteX4" fmla="*/ 2226 w 9147143"/>
              <a:gd name="connsiteY4" fmla="*/ 0 h 5891300"/>
              <a:gd name="connsiteX5" fmla="*/ 9146226 w 9147143"/>
              <a:gd name="connsiteY5" fmla="*/ 8900 h 5891300"/>
              <a:gd name="connsiteX0" fmla="*/ 9146226 w 9147143"/>
              <a:gd name="connsiteY0" fmla="*/ 8900 h 5891300"/>
              <a:gd name="connsiteX1" fmla="*/ 9140401 w 9147143"/>
              <a:gd name="connsiteY1" fmla="*/ 5891300 h 5891300"/>
              <a:gd name="connsiteX2" fmla="*/ 4605777 w 9147143"/>
              <a:gd name="connsiteY2" fmla="*/ 5587884 h 5891300"/>
              <a:gd name="connsiteX3" fmla="*/ 3601 w 9147143"/>
              <a:gd name="connsiteY3" fmla="*/ 5889600 h 5891300"/>
              <a:gd name="connsiteX4" fmla="*/ 2226 w 9147143"/>
              <a:gd name="connsiteY4" fmla="*/ 0 h 5891300"/>
              <a:gd name="connsiteX5" fmla="*/ 9146226 w 9147143"/>
              <a:gd name="connsiteY5" fmla="*/ 8900 h 5891300"/>
              <a:gd name="connsiteX0" fmla="*/ 9146226 w 9147143"/>
              <a:gd name="connsiteY0" fmla="*/ 8900 h 5891300"/>
              <a:gd name="connsiteX1" fmla="*/ 9140401 w 9147143"/>
              <a:gd name="connsiteY1" fmla="*/ 5891300 h 5891300"/>
              <a:gd name="connsiteX2" fmla="*/ 4605777 w 9147143"/>
              <a:gd name="connsiteY2" fmla="*/ 5587884 h 5891300"/>
              <a:gd name="connsiteX3" fmla="*/ 3601 w 9147143"/>
              <a:gd name="connsiteY3" fmla="*/ 5875117 h 5891300"/>
              <a:gd name="connsiteX4" fmla="*/ 2226 w 9147143"/>
              <a:gd name="connsiteY4" fmla="*/ 0 h 5891300"/>
              <a:gd name="connsiteX5" fmla="*/ 9146226 w 9147143"/>
              <a:gd name="connsiteY5" fmla="*/ 8900 h 5891300"/>
              <a:gd name="connsiteX0" fmla="*/ 9146226 w 9147143"/>
              <a:gd name="connsiteY0" fmla="*/ 8900 h 5891300"/>
              <a:gd name="connsiteX1" fmla="*/ 9140401 w 9147143"/>
              <a:gd name="connsiteY1" fmla="*/ 5891300 h 5891300"/>
              <a:gd name="connsiteX2" fmla="*/ 4605777 w 9147143"/>
              <a:gd name="connsiteY2" fmla="*/ 5587884 h 5891300"/>
              <a:gd name="connsiteX3" fmla="*/ 3601 w 9147143"/>
              <a:gd name="connsiteY3" fmla="*/ 5875117 h 5891300"/>
              <a:gd name="connsiteX4" fmla="*/ 2226 w 9147143"/>
              <a:gd name="connsiteY4" fmla="*/ 0 h 5891300"/>
              <a:gd name="connsiteX5" fmla="*/ 9146226 w 9147143"/>
              <a:gd name="connsiteY5" fmla="*/ 8900 h 5891300"/>
              <a:gd name="connsiteX0" fmla="*/ 9146226 w 9147143"/>
              <a:gd name="connsiteY0" fmla="*/ 8900 h 5891300"/>
              <a:gd name="connsiteX1" fmla="*/ 9140401 w 9147143"/>
              <a:gd name="connsiteY1" fmla="*/ 5891300 h 5891300"/>
              <a:gd name="connsiteX2" fmla="*/ 4562220 w 9147143"/>
              <a:gd name="connsiteY2" fmla="*/ 5587884 h 5891300"/>
              <a:gd name="connsiteX3" fmla="*/ 3601 w 9147143"/>
              <a:gd name="connsiteY3" fmla="*/ 5875117 h 5891300"/>
              <a:gd name="connsiteX4" fmla="*/ 2226 w 9147143"/>
              <a:gd name="connsiteY4" fmla="*/ 0 h 5891300"/>
              <a:gd name="connsiteX5" fmla="*/ 9146226 w 9147143"/>
              <a:gd name="connsiteY5" fmla="*/ 8900 h 5891300"/>
              <a:gd name="connsiteX0" fmla="*/ 9146226 w 9147143"/>
              <a:gd name="connsiteY0" fmla="*/ 8900 h 5875117"/>
              <a:gd name="connsiteX1" fmla="*/ 9140401 w 9147143"/>
              <a:gd name="connsiteY1" fmla="*/ 5862334 h 5875117"/>
              <a:gd name="connsiteX2" fmla="*/ 4562220 w 9147143"/>
              <a:gd name="connsiteY2" fmla="*/ 5587884 h 5875117"/>
              <a:gd name="connsiteX3" fmla="*/ 3601 w 9147143"/>
              <a:gd name="connsiteY3" fmla="*/ 5875117 h 5875117"/>
              <a:gd name="connsiteX4" fmla="*/ 2226 w 9147143"/>
              <a:gd name="connsiteY4" fmla="*/ 0 h 5875117"/>
              <a:gd name="connsiteX5" fmla="*/ 9146226 w 9147143"/>
              <a:gd name="connsiteY5" fmla="*/ 8900 h 5875117"/>
              <a:gd name="connsiteX0" fmla="*/ 9146226 w 9147143"/>
              <a:gd name="connsiteY0" fmla="*/ 8900 h 5875117"/>
              <a:gd name="connsiteX1" fmla="*/ 9140401 w 9147143"/>
              <a:gd name="connsiteY1" fmla="*/ 5862334 h 5875117"/>
              <a:gd name="connsiteX2" fmla="*/ 4562220 w 9147143"/>
              <a:gd name="connsiteY2" fmla="*/ 5587884 h 5875117"/>
              <a:gd name="connsiteX3" fmla="*/ 3601 w 9147143"/>
              <a:gd name="connsiteY3" fmla="*/ 5875117 h 5875117"/>
              <a:gd name="connsiteX4" fmla="*/ 2226 w 9147143"/>
              <a:gd name="connsiteY4" fmla="*/ 0 h 5875117"/>
              <a:gd name="connsiteX5" fmla="*/ 9146226 w 9147143"/>
              <a:gd name="connsiteY5" fmla="*/ 8900 h 5875117"/>
              <a:gd name="connsiteX0" fmla="*/ 9146226 w 9147143"/>
              <a:gd name="connsiteY0" fmla="*/ 8900 h 5875117"/>
              <a:gd name="connsiteX1" fmla="*/ 9140401 w 9147143"/>
              <a:gd name="connsiteY1" fmla="*/ 5862334 h 5875117"/>
              <a:gd name="connsiteX2" fmla="*/ 4562220 w 9147143"/>
              <a:gd name="connsiteY2" fmla="*/ 5587884 h 5875117"/>
              <a:gd name="connsiteX3" fmla="*/ 3601 w 9147143"/>
              <a:gd name="connsiteY3" fmla="*/ 5875117 h 5875117"/>
              <a:gd name="connsiteX4" fmla="*/ 2226 w 9147143"/>
              <a:gd name="connsiteY4" fmla="*/ 0 h 5875117"/>
              <a:gd name="connsiteX5" fmla="*/ 9146226 w 9147143"/>
              <a:gd name="connsiteY5" fmla="*/ 8900 h 5875117"/>
              <a:gd name="connsiteX0" fmla="*/ 9146226 w 9147143"/>
              <a:gd name="connsiteY0" fmla="*/ 8900 h 5875117"/>
              <a:gd name="connsiteX1" fmla="*/ 9140401 w 9147143"/>
              <a:gd name="connsiteY1" fmla="*/ 5862334 h 5875117"/>
              <a:gd name="connsiteX2" fmla="*/ 4569480 w 9147143"/>
              <a:gd name="connsiteY2" fmla="*/ 5573401 h 5875117"/>
              <a:gd name="connsiteX3" fmla="*/ 3601 w 9147143"/>
              <a:gd name="connsiteY3" fmla="*/ 5875117 h 5875117"/>
              <a:gd name="connsiteX4" fmla="*/ 2226 w 9147143"/>
              <a:gd name="connsiteY4" fmla="*/ 0 h 5875117"/>
              <a:gd name="connsiteX5" fmla="*/ 9146226 w 9147143"/>
              <a:gd name="connsiteY5" fmla="*/ 8900 h 5875117"/>
              <a:gd name="connsiteX0" fmla="*/ 9146226 w 9147143"/>
              <a:gd name="connsiteY0" fmla="*/ 8900 h 5863237"/>
              <a:gd name="connsiteX1" fmla="*/ 9140401 w 9147143"/>
              <a:gd name="connsiteY1" fmla="*/ 5862334 h 5863237"/>
              <a:gd name="connsiteX2" fmla="*/ 4569480 w 9147143"/>
              <a:gd name="connsiteY2" fmla="*/ 5573401 h 5863237"/>
              <a:gd name="connsiteX3" fmla="*/ 3601 w 9147143"/>
              <a:gd name="connsiteY3" fmla="*/ 5863237 h 5863237"/>
              <a:gd name="connsiteX4" fmla="*/ 2226 w 9147143"/>
              <a:gd name="connsiteY4" fmla="*/ 0 h 5863237"/>
              <a:gd name="connsiteX5" fmla="*/ 9146226 w 9147143"/>
              <a:gd name="connsiteY5" fmla="*/ 8900 h 5863237"/>
              <a:gd name="connsiteX0" fmla="*/ 9146226 w 9147143"/>
              <a:gd name="connsiteY0" fmla="*/ 8900 h 5863237"/>
              <a:gd name="connsiteX1" fmla="*/ 9140401 w 9147143"/>
              <a:gd name="connsiteY1" fmla="*/ 5862334 h 5863237"/>
              <a:gd name="connsiteX2" fmla="*/ 4569480 w 9147143"/>
              <a:gd name="connsiteY2" fmla="*/ 5573401 h 5863237"/>
              <a:gd name="connsiteX3" fmla="*/ 3601 w 9147143"/>
              <a:gd name="connsiteY3" fmla="*/ 5863237 h 5863237"/>
              <a:gd name="connsiteX4" fmla="*/ 2226 w 9147143"/>
              <a:gd name="connsiteY4" fmla="*/ 0 h 5863237"/>
              <a:gd name="connsiteX5" fmla="*/ 9146226 w 9147143"/>
              <a:gd name="connsiteY5" fmla="*/ 8900 h 5863237"/>
              <a:gd name="connsiteX0" fmla="*/ 9146226 w 9147143"/>
              <a:gd name="connsiteY0" fmla="*/ 8900 h 5863237"/>
              <a:gd name="connsiteX1" fmla="*/ 9140401 w 9147143"/>
              <a:gd name="connsiteY1" fmla="*/ 5862334 h 5863237"/>
              <a:gd name="connsiteX2" fmla="*/ 4574245 w 9147143"/>
              <a:gd name="connsiteY2" fmla="*/ 5590034 h 5863237"/>
              <a:gd name="connsiteX3" fmla="*/ 3601 w 9147143"/>
              <a:gd name="connsiteY3" fmla="*/ 5863237 h 5863237"/>
              <a:gd name="connsiteX4" fmla="*/ 2226 w 9147143"/>
              <a:gd name="connsiteY4" fmla="*/ 0 h 5863237"/>
              <a:gd name="connsiteX5" fmla="*/ 9146226 w 9147143"/>
              <a:gd name="connsiteY5" fmla="*/ 8900 h 5863237"/>
              <a:gd name="connsiteX0" fmla="*/ 9146226 w 9149790"/>
              <a:gd name="connsiteY0" fmla="*/ 8900 h 5863237"/>
              <a:gd name="connsiteX1" fmla="*/ 9147547 w 9149790"/>
              <a:gd name="connsiteY1" fmla="*/ 5862334 h 5863237"/>
              <a:gd name="connsiteX2" fmla="*/ 4574245 w 9149790"/>
              <a:gd name="connsiteY2" fmla="*/ 5590034 h 5863237"/>
              <a:gd name="connsiteX3" fmla="*/ 3601 w 9149790"/>
              <a:gd name="connsiteY3" fmla="*/ 5863237 h 5863237"/>
              <a:gd name="connsiteX4" fmla="*/ 2226 w 9149790"/>
              <a:gd name="connsiteY4" fmla="*/ 0 h 5863237"/>
              <a:gd name="connsiteX5" fmla="*/ 9146226 w 9149790"/>
              <a:gd name="connsiteY5" fmla="*/ 8900 h 5863237"/>
              <a:gd name="connsiteX0" fmla="*/ 9146226 w 9149790"/>
              <a:gd name="connsiteY0" fmla="*/ 8900 h 5863237"/>
              <a:gd name="connsiteX1" fmla="*/ 9147547 w 9149790"/>
              <a:gd name="connsiteY1" fmla="*/ 5862334 h 5863237"/>
              <a:gd name="connsiteX2" fmla="*/ 4574245 w 9149790"/>
              <a:gd name="connsiteY2" fmla="*/ 5590034 h 5863237"/>
              <a:gd name="connsiteX3" fmla="*/ 3601 w 9149790"/>
              <a:gd name="connsiteY3" fmla="*/ 5863237 h 5863237"/>
              <a:gd name="connsiteX4" fmla="*/ 2226 w 9149790"/>
              <a:gd name="connsiteY4" fmla="*/ 0 h 5863237"/>
              <a:gd name="connsiteX5" fmla="*/ 9146226 w 9149790"/>
              <a:gd name="connsiteY5" fmla="*/ 8900 h 5863237"/>
              <a:gd name="connsiteX0" fmla="*/ 9146226 w 9149790"/>
              <a:gd name="connsiteY0" fmla="*/ 8900 h 5863237"/>
              <a:gd name="connsiteX1" fmla="*/ 9147547 w 9149790"/>
              <a:gd name="connsiteY1" fmla="*/ 5862334 h 5863237"/>
              <a:gd name="connsiteX2" fmla="*/ 4574245 w 9149790"/>
              <a:gd name="connsiteY2" fmla="*/ 5590034 h 5863237"/>
              <a:gd name="connsiteX3" fmla="*/ 3601 w 9149790"/>
              <a:gd name="connsiteY3" fmla="*/ 5863237 h 5863237"/>
              <a:gd name="connsiteX4" fmla="*/ 2226 w 9149790"/>
              <a:gd name="connsiteY4" fmla="*/ 0 h 5863237"/>
              <a:gd name="connsiteX5" fmla="*/ 9146226 w 9149790"/>
              <a:gd name="connsiteY5" fmla="*/ 8900 h 58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790" h="5863237">
                <a:moveTo>
                  <a:pt x="9146226" y="8900"/>
                </a:moveTo>
                <a:cubicBezTo>
                  <a:pt x="9149084" y="865700"/>
                  <a:pt x="9151889" y="-20066"/>
                  <a:pt x="9147547" y="5862334"/>
                </a:cubicBezTo>
                <a:cubicBezTo>
                  <a:pt x="7425219" y="5617535"/>
                  <a:pt x="6098236" y="5589884"/>
                  <a:pt x="4574245" y="5590034"/>
                </a:cubicBezTo>
                <a:cubicBezTo>
                  <a:pt x="3050254" y="5590185"/>
                  <a:pt x="1863434" y="5684860"/>
                  <a:pt x="3601" y="5863237"/>
                </a:cubicBezTo>
                <a:cubicBezTo>
                  <a:pt x="743" y="-38363"/>
                  <a:pt x="-2116" y="1963200"/>
                  <a:pt x="2226" y="0"/>
                </a:cubicBezTo>
                <a:lnTo>
                  <a:pt x="9146226" y="8900"/>
                </a:lnTo>
                <a:close/>
              </a:path>
            </a:pathLst>
          </a:custGeom>
        </p:spPr>
        <p:txBody>
          <a:bodyPr/>
          <a:lstStyle>
            <a:lvl1pPr marL="0" indent="0" algn="ctr">
              <a:buNone/>
              <a:defRPr baseline="0">
                <a:solidFill>
                  <a:srgbClr val="535353"/>
                </a:solidFill>
              </a:defRPr>
            </a:lvl1pPr>
          </a:lstStyle>
          <a:p>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Click </a:t>
            </a:r>
            <a:r>
              <a:rPr lang="de-DE" dirty="0" err="1"/>
              <a:t>to</a:t>
            </a:r>
            <a:r>
              <a:rPr lang="de-DE" dirty="0"/>
              <a:t> </a:t>
            </a:r>
            <a:r>
              <a:rPr lang="de-DE" dirty="0" err="1"/>
              <a:t>add</a:t>
            </a:r>
            <a:r>
              <a:rPr lang="de-DE" dirty="0"/>
              <a:t> </a:t>
            </a:r>
            <a:r>
              <a:rPr lang="de-DE" dirty="0" err="1"/>
              <a:t>picture</a:t>
            </a:r>
            <a:endParaRPr lang="de-DE" dirty="0"/>
          </a:p>
        </p:txBody>
      </p:sp>
      <p:sp>
        <p:nvSpPr>
          <p:cNvPr id="17" name="Textplatzhalter 20"/>
          <p:cNvSpPr>
            <a:spLocks noGrp="1"/>
          </p:cNvSpPr>
          <p:nvPr>
            <p:ph type="body" sz="quarter" idx="32" hasCustomPrompt="1"/>
          </p:nvPr>
        </p:nvSpPr>
        <p:spPr>
          <a:xfrm>
            <a:off x="735999" y="560494"/>
            <a:ext cx="7671401" cy="45260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80" baseline="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Slide </a:t>
            </a:r>
            <a:r>
              <a:rPr lang="de-DE" dirty="0" err="1"/>
              <a:t>Heading</a:t>
            </a:r>
            <a:r>
              <a:rPr lang="de-DE" dirty="0"/>
              <a:t/>
            </a:r>
            <a:br>
              <a:rPr lang="de-DE" dirty="0"/>
            </a:br>
            <a:endParaRPr lang="de-DE" dirty="0"/>
          </a:p>
        </p:txBody>
      </p:sp>
      <p:sp>
        <p:nvSpPr>
          <p:cNvPr id="18" name="Textplatzhalter 22"/>
          <p:cNvSpPr>
            <a:spLocks noGrp="1"/>
          </p:cNvSpPr>
          <p:nvPr>
            <p:ph type="body" sz="quarter" idx="33" hasCustomPrompt="1"/>
          </p:nvPr>
        </p:nvSpPr>
        <p:spPr>
          <a:xfrm>
            <a:off x="735999" y="1021911"/>
            <a:ext cx="7671401" cy="526958"/>
          </a:xfrm>
        </p:spPr>
        <p:txBody>
          <a:bodyPr>
            <a:noAutofit/>
          </a:bodyPr>
          <a:lstStyle>
            <a:lvl1pPr marL="0" indent="0">
              <a:buNone/>
              <a:defRPr sz="3200" spc="70" baseline="0">
                <a:solidFill>
                  <a:schemeClr val="bg1"/>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a:t>Slide </a:t>
            </a:r>
            <a:r>
              <a:rPr lang="de-DE" dirty="0" err="1"/>
              <a:t>Subheading</a:t>
            </a:r>
            <a:endParaRPr lang="de-DE" dirty="0"/>
          </a:p>
        </p:txBody>
      </p:sp>
      <p:sp>
        <p:nvSpPr>
          <p:cNvPr id="19" name="Textplatzhalter 24"/>
          <p:cNvSpPr>
            <a:spLocks noGrp="1"/>
          </p:cNvSpPr>
          <p:nvPr>
            <p:ph type="body" sz="quarter" idx="19" hasCustomPrompt="1"/>
          </p:nvPr>
        </p:nvSpPr>
        <p:spPr>
          <a:xfrm>
            <a:off x="735999" y="240917"/>
            <a:ext cx="7671400" cy="275127"/>
          </a:xfrm>
        </p:spPr>
        <p:txBody>
          <a:bodyPr>
            <a:noAutofit/>
          </a:bodyPr>
          <a:lstStyle>
            <a:lvl1pPr marL="0" indent="0">
              <a:buNone/>
              <a:defRPr sz="1800">
                <a:solidFill>
                  <a:schemeClr val="bg1"/>
                </a:solidFill>
              </a:defRPr>
            </a:lvl1pPr>
          </a:lstStyle>
          <a:p>
            <a:pPr lvl="0"/>
            <a:r>
              <a:rPr lang="de-DE" dirty="0" err="1"/>
              <a:t>Overline</a:t>
            </a:r>
            <a:endParaRPr lang="de-DE" dirty="0"/>
          </a:p>
        </p:txBody>
      </p:sp>
      <p:sp>
        <p:nvSpPr>
          <p:cNvPr id="20" name="Slide Number Placeholder 5"/>
          <p:cNvSpPr>
            <a:spLocks noGrp="1"/>
          </p:cNvSpPr>
          <p:nvPr>
            <p:ph type="sldNum" sz="quarter" idx="12"/>
          </p:nvPr>
        </p:nvSpPr>
        <p:spPr>
          <a:xfrm>
            <a:off x="6426200" y="179047"/>
            <a:ext cx="2057400" cy="365125"/>
          </a:xfrm>
        </p:spPr>
        <p:txBody>
          <a:bodyPr/>
          <a:lstStyle>
            <a:lvl1pPr>
              <a:defRPr sz="1800"/>
            </a:lvl1pPr>
          </a:lstStyle>
          <a:p>
            <a:fld id="{190EBBCB-7115-4285-8105-BC97DB0CD32C}" type="slidenum">
              <a:rPr lang="de-DE" smtClean="0"/>
              <a:pPr/>
              <a:t>‹nr.›</a:t>
            </a:fld>
            <a:endParaRPr lang="de-DE" dirty="0"/>
          </a:p>
        </p:txBody>
      </p:sp>
      <p:pic>
        <p:nvPicPr>
          <p:cNvPr id="9" name="Picture 8">
            <a:extLst>
              <a:ext uri="{FF2B5EF4-FFF2-40B4-BE49-F238E27FC236}">
                <a16:creationId xmlns="" xmlns:a16="http://schemas.microsoft.com/office/drawing/2014/main" id="{ABD8C908-6E34-4783-8B35-8850ED32F509}"/>
              </a:ext>
            </a:extLst>
          </p:cNvPr>
          <p:cNvPicPr>
            <a:picLocks noChangeAspect="1"/>
          </p:cNvPicPr>
          <p:nvPr userDrawn="1"/>
        </p:nvPicPr>
        <p:blipFill>
          <a:blip r:embed="rId2"/>
          <a:stretch>
            <a:fillRect/>
          </a:stretch>
        </p:blipFill>
        <p:spPr>
          <a:xfrm>
            <a:off x="6426200" y="5866897"/>
            <a:ext cx="2307066" cy="839515"/>
          </a:xfrm>
          <a:prstGeom prst="rect">
            <a:avLst/>
          </a:prstGeom>
        </p:spPr>
      </p:pic>
    </p:spTree>
    <p:extLst>
      <p:ext uri="{BB962C8B-B14F-4D97-AF65-F5344CB8AC3E}">
        <p14:creationId xmlns:p14="http://schemas.microsoft.com/office/powerpoint/2010/main" val="32447899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act">
    <p:spTree>
      <p:nvGrpSpPr>
        <p:cNvPr id="1" name=""/>
        <p:cNvGrpSpPr/>
        <p:nvPr/>
      </p:nvGrpSpPr>
      <p:grpSpPr>
        <a:xfrm>
          <a:off x="0" y="0"/>
          <a:ext cx="0" cy="0"/>
          <a:chOff x="0" y="0"/>
          <a:chExt cx="0" cy="0"/>
        </a:xfrm>
      </p:grpSpPr>
      <p:sp>
        <p:nvSpPr>
          <p:cNvPr id="10" name="Rechteck 9"/>
          <p:cNvSpPr/>
          <p:nvPr userDrawn="1"/>
        </p:nvSpPr>
        <p:spPr>
          <a:xfrm>
            <a:off x="0" y="4842344"/>
            <a:ext cx="9144000" cy="2015656"/>
          </a:xfrm>
          <a:prstGeom prst="rect">
            <a:avLst/>
          </a:prstGeom>
          <a:solidFill>
            <a:srgbClr val="EE6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06800"/>
            <a:ext cx="9144000" cy="2260600"/>
          </a:xfrm>
          <a:prstGeom prst="rect">
            <a:avLst/>
          </a:prstGeom>
        </p:spPr>
      </p:pic>
      <p:sp>
        <p:nvSpPr>
          <p:cNvPr id="16" name="Bildplatzhalter 18"/>
          <p:cNvSpPr>
            <a:spLocks noGrp="1"/>
          </p:cNvSpPr>
          <p:nvPr>
            <p:ph type="pic" sz="quarter" idx="34" hasCustomPrompt="1"/>
          </p:nvPr>
        </p:nvSpPr>
        <p:spPr>
          <a:xfrm>
            <a:off x="2391349" y="406449"/>
            <a:ext cx="1371600" cy="868680"/>
          </a:xfrm>
          <a:solidFill>
            <a:srgbClr val="FF33CC"/>
          </a:solidFill>
        </p:spPr>
        <p:txBody>
          <a:bodyPr>
            <a:normAutofit/>
          </a:bodyPr>
          <a:lstStyle>
            <a:lvl1pPr marL="0" marR="0" indent="0" algn="ctr" defTabSz="914400" rtl="0" eaLnBrk="1" fontAlgn="base" latinLnBrk="0" hangingPunct="1">
              <a:lnSpc>
                <a:spcPct val="90000"/>
              </a:lnSpc>
              <a:spcBef>
                <a:spcPts val="1000"/>
              </a:spcBef>
              <a:spcAft>
                <a:spcPct val="0"/>
              </a:spcAft>
              <a:buClrTx/>
              <a:buSzTx/>
              <a:buFont typeface="Arial" charset="0"/>
              <a:buNone/>
              <a:tabLst/>
              <a:defRPr sz="900" baseline="0">
                <a:solidFill>
                  <a:schemeClr val="bg1"/>
                </a:solidFill>
              </a:defRPr>
            </a:lvl1pPr>
          </a:lstStyle>
          <a:p>
            <a:pPr marL="0" marR="0" lvl="0" indent="0" algn="ctr" defTabSz="914400" rtl="0" eaLnBrk="1" fontAlgn="base" latinLnBrk="0" hangingPunct="1">
              <a:lnSpc>
                <a:spcPct val="90000"/>
              </a:lnSpc>
              <a:spcBef>
                <a:spcPts val="1000"/>
              </a:spcBef>
              <a:spcAft>
                <a:spcPct val="0"/>
              </a:spcAft>
              <a:buClrTx/>
              <a:buSzTx/>
              <a:buFont typeface="Arial" charset="0"/>
              <a:buNone/>
              <a:tabLst/>
              <a:defRPr/>
            </a:pPr>
            <a:r>
              <a:rPr lang="en-US" noProof="0" dirty="0"/>
              <a:t>Click icon to add logo (e.g. project) – note: The Union emblem (EU flag) shall have at least the same size (height or width), as this logo.</a:t>
            </a:r>
            <a:endParaRPr lang="de-DE" noProof="0" dirty="0"/>
          </a:p>
        </p:txBody>
      </p:sp>
      <p:pic>
        <p:nvPicPr>
          <p:cNvPr id="20" name="Grafik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1707" y="711411"/>
            <a:ext cx="1725206" cy="603627"/>
          </a:xfrm>
          <a:prstGeom prst="rect">
            <a:avLst/>
          </a:prstGeom>
        </p:spPr>
      </p:pic>
      <p:pic>
        <p:nvPicPr>
          <p:cNvPr id="22" name="Grafik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85000" y="1376279"/>
            <a:ext cx="1349445" cy="1837944"/>
          </a:xfrm>
          <a:prstGeom prst="rect">
            <a:avLst/>
          </a:prstGeom>
        </p:spPr>
      </p:pic>
      <p:sp>
        <p:nvSpPr>
          <p:cNvPr id="24" name="Bildplatzhalter 18"/>
          <p:cNvSpPr>
            <a:spLocks noGrp="1"/>
          </p:cNvSpPr>
          <p:nvPr>
            <p:ph type="pic" sz="quarter" idx="35" hasCustomPrompt="1"/>
          </p:nvPr>
        </p:nvSpPr>
        <p:spPr>
          <a:xfrm>
            <a:off x="784225" y="406364"/>
            <a:ext cx="1371600" cy="868680"/>
          </a:xfrm>
          <a:solidFill>
            <a:srgbClr val="FF33CC"/>
          </a:solidFill>
        </p:spPr>
        <p:txBody>
          <a:bodyPr>
            <a:normAutofit/>
          </a:bodyPr>
          <a:lstStyle>
            <a:lvl1pPr marL="0" marR="0" indent="0" algn="ctr" defTabSz="914400" rtl="0" eaLnBrk="1" fontAlgn="base" latinLnBrk="0" hangingPunct="1">
              <a:lnSpc>
                <a:spcPct val="90000"/>
              </a:lnSpc>
              <a:spcBef>
                <a:spcPts val="1000"/>
              </a:spcBef>
              <a:spcAft>
                <a:spcPct val="0"/>
              </a:spcAft>
              <a:buClrTx/>
              <a:buSzTx/>
              <a:buFont typeface="Arial" charset="0"/>
              <a:buNone/>
              <a:tabLst/>
              <a:defRPr sz="900" baseline="0">
                <a:solidFill>
                  <a:schemeClr val="bg1"/>
                </a:solidFill>
              </a:defRPr>
            </a:lvl1pPr>
          </a:lstStyle>
          <a:p>
            <a:pPr marL="0" marR="0" lvl="0" indent="0" algn="ctr" defTabSz="914400" rtl="0" eaLnBrk="1" fontAlgn="base" latinLnBrk="0" hangingPunct="1">
              <a:lnSpc>
                <a:spcPct val="90000"/>
              </a:lnSpc>
              <a:spcBef>
                <a:spcPts val="1000"/>
              </a:spcBef>
              <a:spcAft>
                <a:spcPct val="0"/>
              </a:spcAft>
              <a:buClrTx/>
              <a:buSzTx/>
              <a:buFont typeface="Arial" charset="0"/>
              <a:buNone/>
              <a:tabLst/>
              <a:defRPr/>
            </a:pPr>
            <a:r>
              <a:rPr lang="en-US" noProof="0" dirty="0"/>
              <a:t>Click icon to add logo (e.g. project) – note: The Union emblem (EU flag) shall have at least the same size (height or width), as this logo.</a:t>
            </a:r>
            <a:endParaRPr lang="de-DE" noProof="0" dirty="0"/>
          </a:p>
        </p:txBody>
      </p:sp>
      <p:sp>
        <p:nvSpPr>
          <p:cNvPr id="11" name="Textplatzhalter 20"/>
          <p:cNvSpPr>
            <a:spLocks noGrp="1"/>
          </p:cNvSpPr>
          <p:nvPr>
            <p:ph type="body" sz="quarter" idx="33" hasCustomPrompt="1"/>
          </p:nvPr>
        </p:nvSpPr>
        <p:spPr>
          <a:xfrm>
            <a:off x="727074" y="1676880"/>
            <a:ext cx="4472999" cy="525632"/>
          </a:xfrm>
        </p:spPr>
        <p:txBody>
          <a:bodyPr>
            <a:noAutofit/>
          </a:bodyPr>
          <a:lstStyle>
            <a:lvl1pPr marL="0" indent="0">
              <a:lnSpc>
                <a:spcPct val="100000"/>
              </a:lnSpc>
              <a:buNone/>
              <a:defRPr sz="3200" b="1" spc="80" baseline="0">
                <a:solidFill>
                  <a:srgbClr val="EE6907"/>
                </a:solidFill>
              </a:defRPr>
            </a:lvl1pPr>
          </a:lstStyle>
          <a:p>
            <a:pPr lvl="0"/>
            <a:r>
              <a:rPr lang="de-DE" dirty="0" err="1"/>
              <a:t>Contact</a:t>
            </a:r>
            <a:endParaRPr lang="de-DE" dirty="0"/>
          </a:p>
        </p:txBody>
      </p:sp>
      <p:sp>
        <p:nvSpPr>
          <p:cNvPr id="12" name="Textplatzhalter 16"/>
          <p:cNvSpPr>
            <a:spLocks noGrp="1"/>
          </p:cNvSpPr>
          <p:nvPr>
            <p:ph type="body" sz="quarter" idx="17" hasCustomPrompt="1"/>
          </p:nvPr>
        </p:nvSpPr>
        <p:spPr>
          <a:xfrm>
            <a:off x="735999" y="2429212"/>
            <a:ext cx="4464074" cy="2863226"/>
          </a:xfrm>
        </p:spPr>
        <p:txBody>
          <a:bodyPr>
            <a:noAutofit/>
          </a:bodyPr>
          <a:lstStyle>
            <a:lvl1pPr marL="0" indent="0">
              <a:lnSpc>
                <a:spcPct val="100000"/>
              </a:lnSpc>
              <a:spcBef>
                <a:spcPts val="0"/>
              </a:spcBef>
              <a:buNone/>
              <a:defRPr sz="2400" kern="1000" spc="0" baseline="0">
                <a:solidFill>
                  <a:srgbClr val="535353"/>
                </a:solidFill>
              </a:defRPr>
            </a:lvl1pPr>
          </a:lstStyle>
          <a:p>
            <a:pPr lvl="0">
              <a:lnSpc>
                <a:spcPct val="100000"/>
              </a:lnSpc>
            </a:pPr>
            <a:r>
              <a:rPr lang="en-US" sz="2400" dirty="0"/>
              <a:t>Full name</a:t>
            </a:r>
            <a:br>
              <a:rPr lang="en-US" sz="2400" dirty="0"/>
            </a:br>
            <a:r>
              <a:rPr lang="en-US" sz="2400" dirty="0"/>
              <a:t>Position</a:t>
            </a:r>
            <a:br>
              <a:rPr lang="en-US" sz="2400" dirty="0"/>
            </a:br>
            <a:r>
              <a:rPr lang="en-US" sz="2400" dirty="0"/>
              <a:t>Institution/Company</a:t>
            </a:r>
            <a:br>
              <a:rPr lang="en-US" sz="2400" dirty="0"/>
            </a:br>
            <a:r>
              <a:rPr lang="en-US" sz="2400" dirty="0"/>
              <a:t>Institution/Company line 2</a:t>
            </a:r>
            <a:br>
              <a:rPr lang="en-US" sz="2400" dirty="0"/>
            </a:br>
            <a:r>
              <a:rPr lang="en-US" sz="2400" dirty="0"/>
              <a:t>Phone:  xxx</a:t>
            </a:r>
            <a:br>
              <a:rPr lang="en-US" sz="2400" dirty="0"/>
            </a:br>
            <a:r>
              <a:rPr lang="en-US" sz="2400" dirty="0"/>
              <a:t>e-mail: </a:t>
            </a:r>
            <a:r>
              <a:rPr lang="en-US" sz="2400" dirty="0" err="1"/>
              <a:t>full.name@xx.cc.yy</a:t>
            </a:r>
            <a:r>
              <a:rPr lang="en-US" sz="2400" dirty="0"/>
              <a:t/>
            </a:r>
            <a:br>
              <a:rPr lang="en-US" sz="2400" dirty="0"/>
            </a:br>
            <a:r>
              <a:rPr lang="en-US" sz="2400" dirty="0"/>
              <a:t>www.projectwebsite.eu</a:t>
            </a:r>
          </a:p>
        </p:txBody>
      </p:sp>
      <p:sp>
        <p:nvSpPr>
          <p:cNvPr id="13" name="Textplatzhalter 20"/>
          <p:cNvSpPr>
            <a:spLocks noGrp="1"/>
          </p:cNvSpPr>
          <p:nvPr>
            <p:ph type="body" sz="quarter" idx="36" hasCustomPrompt="1"/>
          </p:nvPr>
        </p:nvSpPr>
        <p:spPr>
          <a:xfrm>
            <a:off x="6883400" y="3418524"/>
            <a:ext cx="1433513" cy="697210"/>
          </a:xfrm>
        </p:spPr>
        <p:txBody>
          <a:bodyPr>
            <a:noAutofit/>
          </a:bodyPr>
          <a:lstStyle>
            <a:lvl1pPr marL="0" indent="0">
              <a:lnSpc>
                <a:spcPct val="100000"/>
              </a:lnSpc>
              <a:buNone/>
              <a:defRPr sz="1800" b="0" spc="80" baseline="0">
                <a:solidFill>
                  <a:srgbClr val="EE6907"/>
                </a:solidFill>
              </a:defRPr>
            </a:lvl1pPr>
          </a:lstStyle>
          <a:p>
            <a:pPr lvl="0"/>
            <a:r>
              <a:rPr lang="de-DE" dirty="0"/>
              <a:t>BIC</a:t>
            </a:r>
          </a:p>
        </p:txBody>
      </p:sp>
    </p:spTree>
    <p:extLst>
      <p:ext uri="{BB962C8B-B14F-4D97-AF65-F5344CB8AC3E}">
        <p14:creationId xmlns:p14="http://schemas.microsoft.com/office/powerpoint/2010/main" val="2395107738"/>
      </p:ext>
    </p:extLst>
  </p:cSld>
  <p:clrMapOvr>
    <a:masterClrMapping/>
  </p:clrMapOvr>
  <p:extLst>
    <p:ext uri="{DCECCB84-F9BA-43D5-87BE-67443E8EF086}">
      <p15:sldGuideLst xmlns:p15="http://schemas.microsoft.com/office/powerpoint/2012/main">
        <p15:guide id="1" orient="horz" pos="459">
          <p15:clr>
            <a:srgbClr val="FBAE40"/>
          </p15:clr>
        </p15:guide>
        <p15:guide id="2" pos="521">
          <p15:clr>
            <a:srgbClr val="FBAE40"/>
          </p15:clr>
        </p15:guide>
        <p15:guide id="3" pos="5239">
          <p15:clr>
            <a:srgbClr val="FBAE40"/>
          </p15:clr>
        </p15:guide>
        <p15:guide id="4" pos="4400">
          <p15:clr>
            <a:srgbClr val="FBAE40"/>
          </p15:clr>
        </p15:guide>
        <p15:guide id="5" orient="horz" pos="82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8B72B-5AED-4D51-9664-3D4EEB8518D4}"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A16F6E-3F39-42C3-A091-6A0520ED5383}" type="slidenum">
              <a:rPr lang="en-GB" smtClean="0"/>
              <a:t>‹nr.›</a:t>
            </a:fld>
            <a:endParaRPr lang="en-GB"/>
          </a:p>
        </p:txBody>
      </p:sp>
    </p:spTree>
    <p:extLst>
      <p:ext uri="{BB962C8B-B14F-4D97-AF65-F5344CB8AC3E}">
        <p14:creationId xmlns:p14="http://schemas.microsoft.com/office/powerpoint/2010/main" val="147391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5"/>
            <a:ext cx="7772400" cy="2387599"/>
          </a:xfrm>
        </p:spPr>
        <p:txBody>
          <a:bodyPr anchor="b"/>
          <a:lstStyle>
            <a:lvl1pPr algn="ctr">
              <a:defRPr sz="5387"/>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3"/>
          </a:xfrm>
        </p:spPr>
        <p:txBody>
          <a:bodyPr/>
          <a:lstStyle>
            <a:lvl1pPr marL="0" indent="0" algn="ctr">
              <a:buNone/>
              <a:defRPr sz="2155"/>
            </a:lvl1pPr>
            <a:lvl2pPr marL="410494" indent="0" algn="ctr">
              <a:buNone/>
              <a:defRPr sz="1796"/>
            </a:lvl2pPr>
            <a:lvl3pPr marL="820989" indent="0" algn="ctr">
              <a:buNone/>
              <a:defRPr sz="1616"/>
            </a:lvl3pPr>
            <a:lvl4pPr marL="1231483" indent="0" algn="ctr">
              <a:buNone/>
              <a:defRPr sz="1436"/>
            </a:lvl4pPr>
            <a:lvl5pPr marL="1641978" indent="0" algn="ctr">
              <a:buNone/>
              <a:defRPr sz="1436"/>
            </a:lvl5pPr>
            <a:lvl6pPr marL="2052471" indent="0" algn="ctr">
              <a:buNone/>
              <a:defRPr sz="1436"/>
            </a:lvl6pPr>
            <a:lvl7pPr marL="2462966" indent="0" algn="ctr">
              <a:buNone/>
              <a:defRPr sz="1436"/>
            </a:lvl7pPr>
            <a:lvl8pPr marL="2873460" indent="0" algn="ctr">
              <a:buNone/>
              <a:defRPr sz="1436"/>
            </a:lvl8pPr>
            <a:lvl9pPr marL="3283955" indent="0" algn="ctr">
              <a:buNone/>
              <a:defRPr sz="1436"/>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2888B72B-5AED-4D51-9664-3D4EEB8518D4}"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16F6E-3F39-42C3-A091-6A0520ED5383}" type="slidenum">
              <a:rPr lang="en-GB" smtClean="0"/>
              <a:t>‹nr.›</a:t>
            </a:fld>
            <a:endParaRPr lang="en-GB"/>
          </a:p>
        </p:txBody>
      </p:sp>
    </p:spTree>
    <p:extLst>
      <p:ext uri="{BB962C8B-B14F-4D97-AF65-F5344CB8AC3E}">
        <p14:creationId xmlns:p14="http://schemas.microsoft.com/office/powerpoint/2010/main" val="287687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888B72B-5AED-4D51-9664-3D4EEB8518D4}"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16F6E-3F39-42C3-A091-6A0520ED5383}" type="slidenum">
              <a:rPr lang="en-GB" smtClean="0"/>
              <a:t>‹nr.›</a:t>
            </a:fld>
            <a:endParaRPr lang="en-GB"/>
          </a:p>
        </p:txBody>
      </p:sp>
    </p:spTree>
    <p:extLst>
      <p:ext uri="{BB962C8B-B14F-4D97-AF65-F5344CB8AC3E}">
        <p14:creationId xmlns:p14="http://schemas.microsoft.com/office/powerpoint/2010/main" val="113955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EBBCB-7115-4285-8105-BC97DB0CD32C}" type="slidenum">
              <a:rPr lang="de-DE" smtClean="0"/>
              <a:t>‹nr.›</a:t>
            </a:fld>
            <a:endParaRPr lang="de-DE"/>
          </a:p>
        </p:txBody>
      </p:sp>
    </p:spTree>
    <p:extLst>
      <p:ext uri="{BB962C8B-B14F-4D97-AF65-F5344CB8AC3E}">
        <p14:creationId xmlns:p14="http://schemas.microsoft.com/office/powerpoint/2010/main" val="2861651394"/>
      </p:ext>
    </p:extLst>
  </p:cSld>
  <p:clrMap bg1="lt1" tx1="dk1" bg2="lt2" tx2="dk2" accent1="accent1" accent2="accent2" accent3="accent3" accent4="accent4" accent5="accent5" accent6="accent6" hlink="hlink" folHlink="folHlink"/>
  <p:sldLayoutIdLst>
    <p:sldLayoutId id="2147483674" r:id="rId1"/>
    <p:sldLayoutId id="2147483680" r:id="rId2"/>
    <p:sldLayoutId id="2147483683" r:id="rId3"/>
    <p:sldLayoutId id="2147483686" r:id="rId4"/>
    <p:sldLayoutId id="2147483666" r:id="rId5"/>
    <p:sldLayoutId id="2147483679" r:id="rId6"/>
    <p:sldLayoutId id="2147483700"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1" y="1825626"/>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077">
                <a:solidFill>
                  <a:schemeClr val="tx1">
                    <a:tint val="75000"/>
                  </a:schemeClr>
                </a:solidFill>
              </a:defRPr>
            </a:lvl1pPr>
          </a:lstStyle>
          <a:p>
            <a:fld id="{2888B72B-5AED-4D51-9664-3D4EEB8518D4}" type="datetimeFigureOut">
              <a:rPr lang="en-GB" smtClean="0"/>
              <a:t>03/06/2020</a:t>
            </a:fld>
            <a:endParaRPr lang="en-GB"/>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077">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077">
                <a:solidFill>
                  <a:schemeClr val="tx1">
                    <a:tint val="75000"/>
                  </a:schemeClr>
                </a:solidFill>
              </a:defRPr>
            </a:lvl1pPr>
          </a:lstStyle>
          <a:p>
            <a:fld id="{ABA16F6E-3F39-42C3-A091-6A0520ED5383}" type="slidenum">
              <a:rPr lang="en-GB" smtClean="0"/>
              <a:t>‹nr.›</a:t>
            </a:fld>
            <a:endParaRPr lang="en-GB"/>
          </a:p>
        </p:txBody>
      </p:sp>
    </p:spTree>
    <p:extLst>
      <p:ext uri="{BB962C8B-B14F-4D97-AF65-F5344CB8AC3E}">
        <p14:creationId xmlns:p14="http://schemas.microsoft.com/office/powerpoint/2010/main" val="46685300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820989" rtl="0" eaLnBrk="1" latinLnBrk="0" hangingPunct="1">
        <a:lnSpc>
          <a:spcPct val="90000"/>
        </a:lnSpc>
        <a:spcBef>
          <a:spcPct val="0"/>
        </a:spcBef>
        <a:buNone/>
        <a:defRPr sz="3951" kern="1200">
          <a:solidFill>
            <a:schemeClr val="tx1"/>
          </a:solidFill>
          <a:latin typeface="+mj-lt"/>
          <a:ea typeface="+mj-ea"/>
          <a:cs typeface="+mj-cs"/>
        </a:defRPr>
      </a:lvl1pPr>
    </p:titleStyle>
    <p:bodyStyle>
      <a:lvl1pPr marL="205247" indent="-205247" algn="l" defTabSz="820989" rtl="0" eaLnBrk="1" latinLnBrk="0" hangingPunct="1">
        <a:lnSpc>
          <a:spcPct val="90000"/>
        </a:lnSpc>
        <a:spcBef>
          <a:spcPts val="897"/>
        </a:spcBef>
        <a:buFont typeface="Arial" panose="020B0604020202020204" pitchFamily="34" charset="0"/>
        <a:buChar char="•"/>
        <a:defRPr sz="2515" kern="1200">
          <a:solidFill>
            <a:schemeClr val="tx1"/>
          </a:solidFill>
          <a:latin typeface="+mn-lt"/>
          <a:ea typeface="+mn-ea"/>
          <a:cs typeface="+mn-cs"/>
        </a:defRPr>
      </a:lvl1pPr>
      <a:lvl2pPr marL="615742" indent="-205247" algn="l" defTabSz="820989" rtl="0" eaLnBrk="1" latinLnBrk="0" hangingPunct="1">
        <a:lnSpc>
          <a:spcPct val="90000"/>
        </a:lnSpc>
        <a:spcBef>
          <a:spcPts val="449"/>
        </a:spcBef>
        <a:buFont typeface="Arial" panose="020B0604020202020204" pitchFamily="34" charset="0"/>
        <a:buChar char="•"/>
        <a:defRPr sz="2155" kern="1200">
          <a:solidFill>
            <a:schemeClr val="tx1"/>
          </a:solidFill>
          <a:latin typeface="+mn-lt"/>
          <a:ea typeface="+mn-ea"/>
          <a:cs typeface="+mn-cs"/>
        </a:defRPr>
      </a:lvl2pPr>
      <a:lvl3pPr marL="1026236" indent="-205247" algn="l" defTabSz="820989" rtl="0" eaLnBrk="1" latinLnBrk="0" hangingPunct="1">
        <a:lnSpc>
          <a:spcPct val="90000"/>
        </a:lnSpc>
        <a:spcBef>
          <a:spcPts val="449"/>
        </a:spcBef>
        <a:buFont typeface="Arial" panose="020B0604020202020204" pitchFamily="34" charset="0"/>
        <a:buChar char="•"/>
        <a:defRPr sz="1796" kern="1200">
          <a:solidFill>
            <a:schemeClr val="tx1"/>
          </a:solidFill>
          <a:latin typeface="+mn-lt"/>
          <a:ea typeface="+mn-ea"/>
          <a:cs typeface="+mn-cs"/>
        </a:defRPr>
      </a:lvl3pPr>
      <a:lvl4pPr marL="1436731" indent="-205247" algn="l" defTabSz="820989" rtl="0" eaLnBrk="1" latinLnBrk="0" hangingPunct="1">
        <a:lnSpc>
          <a:spcPct val="90000"/>
        </a:lnSpc>
        <a:spcBef>
          <a:spcPts val="449"/>
        </a:spcBef>
        <a:buFont typeface="Arial" panose="020B0604020202020204" pitchFamily="34" charset="0"/>
        <a:buChar char="•"/>
        <a:defRPr sz="1616" kern="1200">
          <a:solidFill>
            <a:schemeClr val="tx1"/>
          </a:solidFill>
          <a:latin typeface="+mn-lt"/>
          <a:ea typeface="+mn-ea"/>
          <a:cs typeface="+mn-cs"/>
        </a:defRPr>
      </a:lvl4pPr>
      <a:lvl5pPr marL="1847224" indent="-205247" algn="l" defTabSz="820989" rtl="0" eaLnBrk="1" latinLnBrk="0" hangingPunct="1">
        <a:lnSpc>
          <a:spcPct val="90000"/>
        </a:lnSpc>
        <a:spcBef>
          <a:spcPts val="449"/>
        </a:spcBef>
        <a:buFont typeface="Arial" panose="020B0604020202020204" pitchFamily="34" charset="0"/>
        <a:buChar char="•"/>
        <a:defRPr sz="1616" kern="1200">
          <a:solidFill>
            <a:schemeClr val="tx1"/>
          </a:solidFill>
          <a:latin typeface="+mn-lt"/>
          <a:ea typeface="+mn-ea"/>
          <a:cs typeface="+mn-cs"/>
        </a:defRPr>
      </a:lvl5pPr>
      <a:lvl6pPr marL="2257720" indent="-205247" algn="l" defTabSz="820989" rtl="0" eaLnBrk="1" latinLnBrk="0" hangingPunct="1">
        <a:lnSpc>
          <a:spcPct val="90000"/>
        </a:lnSpc>
        <a:spcBef>
          <a:spcPts val="449"/>
        </a:spcBef>
        <a:buFont typeface="Arial" panose="020B0604020202020204" pitchFamily="34" charset="0"/>
        <a:buChar char="•"/>
        <a:defRPr sz="1616" kern="1200">
          <a:solidFill>
            <a:schemeClr val="tx1"/>
          </a:solidFill>
          <a:latin typeface="+mn-lt"/>
          <a:ea typeface="+mn-ea"/>
          <a:cs typeface="+mn-cs"/>
        </a:defRPr>
      </a:lvl6pPr>
      <a:lvl7pPr marL="2668213" indent="-205247" algn="l" defTabSz="820989" rtl="0" eaLnBrk="1" latinLnBrk="0" hangingPunct="1">
        <a:lnSpc>
          <a:spcPct val="90000"/>
        </a:lnSpc>
        <a:spcBef>
          <a:spcPts val="449"/>
        </a:spcBef>
        <a:buFont typeface="Arial" panose="020B0604020202020204" pitchFamily="34" charset="0"/>
        <a:buChar char="•"/>
        <a:defRPr sz="1616" kern="1200">
          <a:solidFill>
            <a:schemeClr val="tx1"/>
          </a:solidFill>
          <a:latin typeface="+mn-lt"/>
          <a:ea typeface="+mn-ea"/>
          <a:cs typeface="+mn-cs"/>
        </a:defRPr>
      </a:lvl7pPr>
      <a:lvl8pPr marL="3078708" indent="-205247" algn="l" defTabSz="820989" rtl="0" eaLnBrk="1" latinLnBrk="0" hangingPunct="1">
        <a:lnSpc>
          <a:spcPct val="90000"/>
        </a:lnSpc>
        <a:spcBef>
          <a:spcPts val="449"/>
        </a:spcBef>
        <a:buFont typeface="Arial" panose="020B0604020202020204" pitchFamily="34" charset="0"/>
        <a:buChar char="•"/>
        <a:defRPr sz="1616" kern="1200">
          <a:solidFill>
            <a:schemeClr val="tx1"/>
          </a:solidFill>
          <a:latin typeface="+mn-lt"/>
          <a:ea typeface="+mn-ea"/>
          <a:cs typeface="+mn-cs"/>
        </a:defRPr>
      </a:lvl8pPr>
      <a:lvl9pPr marL="3489202" indent="-205247" algn="l" defTabSz="820989" rtl="0" eaLnBrk="1" latinLnBrk="0" hangingPunct="1">
        <a:lnSpc>
          <a:spcPct val="90000"/>
        </a:lnSpc>
        <a:spcBef>
          <a:spcPts val="449"/>
        </a:spcBef>
        <a:buFont typeface="Arial" panose="020B0604020202020204" pitchFamily="34" charset="0"/>
        <a:buChar char="•"/>
        <a:defRPr sz="1616" kern="1200">
          <a:solidFill>
            <a:schemeClr val="tx1"/>
          </a:solidFill>
          <a:latin typeface="+mn-lt"/>
          <a:ea typeface="+mn-ea"/>
          <a:cs typeface="+mn-cs"/>
        </a:defRPr>
      </a:lvl9pPr>
    </p:bodyStyle>
    <p:otherStyle>
      <a:defPPr>
        <a:defRPr lang="en-US"/>
      </a:defPPr>
      <a:lvl1pPr marL="0" algn="l" defTabSz="820989" rtl="0" eaLnBrk="1" latinLnBrk="0" hangingPunct="1">
        <a:defRPr sz="1616" kern="1200">
          <a:solidFill>
            <a:schemeClr val="tx1"/>
          </a:solidFill>
          <a:latin typeface="+mn-lt"/>
          <a:ea typeface="+mn-ea"/>
          <a:cs typeface="+mn-cs"/>
        </a:defRPr>
      </a:lvl1pPr>
      <a:lvl2pPr marL="410494" algn="l" defTabSz="820989" rtl="0" eaLnBrk="1" latinLnBrk="0" hangingPunct="1">
        <a:defRPr sz="1616" kern="1200">
          <a:solidFill>
            <a:schemeClr val="tx1"/>
          </a:solidFill>
          <a:latin typeface="+mn-lt"/>
          <a:ea typeface="+mn-ea"/>
          <a:cs typeface="+mn-cs"/>
        </a:defRPr>
      </a:lvl2pPr>
      <a:lvl3pPr marL="820989" algn="l" defTabSz="820989" rtl="0" eaLnBrk="1" latinLnBrk="0" hangingPunct="1">
        <a:defRPr sz="1616" kern="1200">
          <a:solidFill>
            <a:schemeClr val="tx1"/>
          </a:solidFill>
          <a:latin typeface="+mn-lt"/>
          <a:ea typeface="+mn-ea"/>
          <a:cs typeface="+mn-cs"/>
        </a:defRPr>
      </a:lvl3pPr>
      <a:lvl4pPr marL="1231483" algn="l" defTabSz="820989" rtl="0" eaLnBrk="1" latinLnBrk="0" hangingPunct="1">
        <a:defRPr sz="1616" kern="1200">
          <a:solidFill>
            <a:schemeClr val="tx1"/>
          </a:solidFill>
          <a:latin typeface="+mn-lt"/>
          <a:ea typeface="+mn-ea"/>
          <a:cs typeface="+mn-cs"/>
        </a:defRPr>
      </a:lvl4pPr>
      <a:lvl5pPr marL="1641978" algn="l" defTabSz="820989" rtl="0" eaLnBrk="1" latinLnBrk="0" hangingPunct="1">
        <a:defRPr sz="1616" kern="1200">
          <a:solidFill>
            <a:schemeClr val="tx1"/>
          </a:solidFill>
          <a:latin typeface="+mn-lt"/>
          <a:ea typeface="+mn-ea"/>
          <a:cs typeface="+mn-cs"/>
        </a:defRPr>
      </a:lvl5pPr>
      <a:lvl6pPr marL="2052471" algn="l" defTabSz="820989" rtl="0" eaLnBrk="1" latinLnBrk="0" hangingPunct="1">
        <a:defRPr sz="1616" kern="1200">
          <a:solidFill>
            <a:schemeClr val="tx1"/>
          </a:solidFill>
          <a:latin typeface="+mn-lt"/>
          <a:ea typeface="+mn-ea"/>
          <a:cs typeface="+mn-cs"/>
        </a:defRPr>
      </a:lvl6pPr>
      <a:lvl7pPr marL="2462966" algn="l" defTabSz="820989" rtl="0" eaLnBrk="1" latinLnBrk="0" hangingPunct="1">
        <a:defRPr sz="1616" kern="1200">
          <a:solidFill>
            <a:schemeClr val="tx1"/>
          </a:solidFill>
          <a:latin typeface="+mn-lt"/>
          <a:ea typeface="+mn-ea"/>
          <a:cs typeface="+mn-cs"/>
        </a:defRPr>
      </a:lvl7pPr>
      <a:lvl8pPr marL="2873460" algn="l" defTabSz="820989" rtl="0" eaLnBrk="1" latinLnBrk="0" hangingPunct="1">
        <a:defRPr sz="1616" kern="1200">
          <a:solidFill>
            <a:schemeClr val="tx1"/>
          </a:solidFill>
          <a:latin typeface="+mn-lt"/>
          <a:ea typeface="+mn-ea"/>
          <a:cs typeface="+mn-cs"/>
        </a:defRPr>
      </a:lvl8pPr>
      <a:lvl9pPr marL="3283955" algn="l" defTabSz="820989" rtl="0" eaLnBrk="1" latinLnBrk="0" hangingPunct="1">
        <a:defRPr sz="16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icmastertool.nu/flow/bic-master-tool/"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p:txBody>
          <a:bodyPr>
            <a:normAutofit fontScale="77500" lnSpcReduction="20000"/>
          </a:bodyPr>
          <a:lstStyle/>
          <a:p>
            <a:r>
              <a:rPr lang="de-DE" dirty="0"/>
              <a:t>Tools </a:t>
            </a:r>
            <a:r>
              <a:rPr lang="de-DE" dirty="0" err="1"/>
              <a:t>for</a:t>
            </a:r>
            <a:r>
              <a:rPr lang="de-DE" dirty="0"/>
              <a:t> Biomarker </a:t>
            </a:r>
            <a:r>
              <a:rPr lang="de-DE" dirty="0" err="1"/>
              <a:t>Commercialization</a:t>
            </a:r>
            <a:endParaRPr lang="de-DE" dirty="0"/>
          </a:p>
          <a:p>
            <a:endParaRPr lang="de-DE" dirty="0"/>
          </a:p>
        </p:txBody>
      </p:sp>
      <p:sp>
        <p:nvSpPr>
          <p:cNvPr id="9" name="Textplatzhalter 8"/>
          <p:cNvSpPr>
            <a:spLocks noGrp="1"/>
          </p:cNvSpPr>
          <p:nvPr>
            <p:ph type="body" sz="quarter" idx="14"/>
          </p:nvPr>
        </p:nvSpPr>
        <p:spPr/>
        <p:txBody>
          <a:bodyPr>
            <a:normAutofit/>
          </a:bodyPr>
          <a:lstStyle/>
          <a:p>
            <a:r>
              <a:rPr lang="de-DE" dirty="0"/>
              <a:t>The </a:t>
            </a:r>
            <a:r>
              <a:rPr lang="de-DE" dirty="0" err="1"/>
              <a:t>BiC</a:t>
            </a:r>
            <a:r>
              <a:rPr lang="de-DE" dirty="0"/>
              <a:t> Project </a:t>
            </a:r>
          </a:p>
        </p:txBody>
      </p:sp>
      <p:sp>
        <p:nvSpPr>
          <p:cNvPr id="10" name="Textplatzhalter 9"/>
          <p:cNvSpPr>
            <a:spLocks noGrp="1"/>
          </p:cNvSpPr>
          <p:nvPr>
            <p:ph type="body" sz="quarter" idx="15"/>
          </p:nvPr>
        </p:nvSpPr>
        <p:spPr>
          <a:xfrm>
            <a:off x="697044" y="5357505"/>
            <a:ext cx="4798147" cy="758825"/>
          </a:xfrm>
        </p:spPr>
        <p:txBody>
          <a:bodyPr>
            <a:noAutofit/>
          </a:bodyPr>
          <a:lstStyle/>
          <a:p>
            <a:r>
              <a:rPr lang="de-DE" sz="1400" b="1" dirty="0" smtClean="0"/>
              <a:t>Valerie Daussin </a:t>
            </a:r>
            <a:r>
              <a:rPr lang="de-DE" sz="1400" b="1" dirty="0" smtClean="0"/>
              <a:t>Laurent</a:t>
            </a:r>
          </a:p>
          <a:p>
            <a:r>
              <a:rPr lang="de-DE" sz="1400" b="1" dirty="0" smtClean="0"/>
              <a:t>Team Leader Business Development, Project Leader BIC </a:t>
            </a:r>
            <a:endParaRPr lang="de-DE" sz="1400" b="1" dirty="0" smtClean="0"/>
          </a:p>
          <a:p>
            <a:r>
              <a:rPr lang="de-DE" sz="1400" b="1" dirty="0" smtClean="0"/>
              <a:t>Aalborg University Hospital</a:t>
            </a:r>
            <a:endParaRPr lang="de-DE" sz="1400" b="1" dirty="0"/>
          </a:p>
          <a:p>
            <a:endParaRPr lang="de-DE" sz="1400" dirty="0"/>
          </a:p>
        </p:txBody>
      </p:sp>
    </p:spTree>
    <p:extLst>
      <p:ext uri="{BB962C8B-B14F-4D97-AF65-F5344CB8AC3E}">
        <p14:creationId xmlns:p14="http://schemas.microsoft.com/office/powerpoint/2010/main" val="3447821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190EBBCB-7115-4285-8105-BC97DB0CD32C}" type="slidenum">
              <a:rPr lang="de-DE" smtClean="0"/>
              <a:pPr/>
              <a:t>10</a:t>
            </a:fld>
            <a:endParaRPr lang="de-DE" dirty="0"/>
          </a:p>
        </p:txBody>
      </p:sp>
      <p:sp>
        <p:nvSpPr>
          <p:cNvPr id="3" name="Pladsholder til tekst 2"/>
          <p:cNvSpPr>
            <a:spLocks noGrp="1"/>
          </p:cNvSpPr>
          <p:nvPr>
            <p:ph type="body" sz="quarter" idx="14"/>
          </p:nvPr>
        </p:nvSpPr>
        <p:spPr>
          <a:xfrm>
            <a:off x="735999" y="560494"/>
            <a:ext cx="8315722" cy="452601"/>
          </a:xfrm>
        </p:spPr>
        <p:txBody>
          <a:bodyPr/>
          <a:lstStyle/>
          <a:p>
            <a:r>
              <a:rPr lang="da-DK" dirty="0"/>
              <a:t>Interview Conclusions – Cluster Organisations</a:t>
            </a:r>
          </a:p>
        </p:txBody>
      </p:sp>
      <p:sp>
        <p:nvSpPr>
          <p:cNvPr id="5" name="Pladsholder til tekst 4"/>
          <p:cNvSpPr>
            <a:spLocks noGrp="1"/>
          </p:cNvSpPr>
          <p:nvPr>
            <p:ph type="body" sz="quarter" idx="24"/>
          </p:nvPr>
        </p:nvSpPr>
        <p:spPr>
          <a:xfrm>
            <a:off x="735998" y="1525098"/>
            <a:ext cx="8408001" cy="3807803"/>
          </a:xfrm>
        </p:spPr>
        <p:txBody>
          <a:bodyPr>
            <a:noAutofit/>
          </a:bodyPr>
          <a:lstStyle/>
          <a:p>
            <a:r>
              <a:rPr lang="en-US" sz="2000" dirty="0"/>
              <a:t>Biomarkers rarely a specific focus area. Clusters may play a role in national/regional agenda setting promoting biomarkers potential</a:t>
            </a:r>
            <a:endParaRPr lang="da-DK" sz="2000" dirty="0"/>
          </a:p>
          <a:p>
            <a:pPr lvl="0"/>
            <a:endParaRPr lang="fi-FI" sz="2000" dirty="0"/>
          </a:p>
          <a:p>
            <a:r>
              <a:rPr lang="fi-FI" sz="2000" b="1" dirty="0"/>
              <a:t>Reimbursement - </a:t>
            </a:r>
            <a:r>
              <a:rPr lang="en-GB" sz="2000" b="1" dirty="0"/>
              <a:t>Despite CE regulation</a:t>
            </a:r>
            <a:r>
              <a:rPr lang="en-GB" sz="2000" dirty="0"/>
              <a:t>, </a:t>
            </a:r>
            <a:r>
              <a:rPr lang="en-GB" sz="2000" b="1" dirty="0"/>
              <a:t>each country has own additional rules</a:t>
            </a:r>
          </a:p>
          <a:p>
            <a:endParaRPr lang="en-GB" sz="2000" dirty="0"/>
          </a:p>
          <a:p>
            <a:r>
              <a:rPr lang="en-US" sz="2000" dirty="0"/>
              <a:t>High cost of biomarkers not a hinder if benefits are even larger</a:t>
            </a:r>
            <a:endParaRPr lang="da-DK" sz="2000" dirty="0"/>
          </a:p>
          <a:p>
            <a:endParaRPr lang="fi-FI" sz="2000" dirty="0"/>
          </a:p>
          <a:p>
            <a:r>
              <a:rPr lang="en-US" sz="2000" b="1" dirty="0"/>
              <a:t>Marketing and QA underestimated</a:t>
            </a:r>
            <a:r>
              <a:rPr lang="en-US" sz="2000" dirty="0"/>
              <a:t>. Cultural barriers between research and industry and between research and hospitals significant. Only very few good cases on biomarker development reaching the market. </a:t>
            </a:r>
            <a:endParaRPr lang="da-DK" sz="2000" dirty="0"/>
          </a:p>
          <a:p>
            <a:pPr lvl="0"/>
            <a:endParaRPr lang="da-DK" sz="2000" dirty="0"/>
          </a:p>
          <a:p>
            <a:endParaRPr lang="da-DK" sz="2000" dirty="0"/>
          </a:p>
          <a:p>
            <a:pPr lvl="0"/>
            <a:endParaRPr lang="da-DK" sz="2000" dirty="0"/>
          </a:p>
          <a:p>
            <a:endParaRPr lang="da-DK" sz="2000" dirty="0"/>
          </a:p>
        </p:txBody>
      </p:sp>
    </p:spTree>
    <p:extLst>
      <p:ext uri="{BB962C8B-B14F-4D97-AF65-F5344CB8AC3E}">
        <p14:creationId xmlns:p14="http://schemas.microsoft.com/office/powerpoint/2010/main" val="1417988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190EBBCB-7115-4285-8105-BC97DB0CD32C}" type="slidenum">
              <a:rPr lang="de-DE" smtClean="0"/>
              <a:pPr/>
              <a:t>11</a:t>
            </a:fld>
            <a:endParaRPr lang="de-DE" dirty="0"/>
          </a:p>
        </p:txBody>
      </p:sp>
      <p:sp>
        <p:nvSpPr>
          <p:cNvPr id="3" name="Pladsholder til tekst 2"/>
          <p:cNvSpPr>
            <a:spLocks noGrp="1"/>
          </p:cNvSpPr>
          <p:nvPr>
            <p:ph type="body" sz="quarter" idx="14"/>
          </p:nvPr>
        </p:nvSpPr>
        <p:spPr/>
        <p:txBody>
          <a:bodyPr/>
          <a:lstStyle/>
          <a:p>
            <a:r>
              <a:rPr lang="da-DK" dirty="0"/>
              <a:t>BiC - Achievements</a:t>
            </a:r>
          </a:p>
          <a:p>
            <a:endParaRPr lang="da-DK" dirty="0"/>
          </a:p>
        </p:txBody>
      </p:sp>
      <p:sp>
        <p:nvSpPr>
          <p:cNvPr id="5" name="Pladsholder til tekst 4"/>
          <p:cNvSpPr>
            <a:spLocks noGrp="1"/>
          </p:cNvSpPr>
          <p:nvPr>
            <p:ph type="body" sz="quarter" idx="24"/>
          </p:nvPr>
        </p:nvSpPr>
        <p:spPr>
          <a:xfrm>
            <a:off x="812800" y="1532306"/>
            <a:ext cx="7670800" cy="3684271"/>
          </a:xfrm>
        </p:spPr>
        <p:txBody>
          <a:bodyPr>
            <a:noAutofit/>
          </a:bodyPr>
          <a:lstStyle/>
          <a:p>
            <a:pPr>
              <a:lnSpc>
                <a:spcPct val="150000"/>
              </a:lnSpc>
            </a:pPr>
            <a:r>
              <a:rPr lang="da-DK" b="1" dirty="0" smtClean="0"/>
              <a:t>BIC Guide Tool </a:t>
            </a:r>
            <a:r>
              <a:rPr lang="da-DK" b="1" dirty="0" err="1" smtClean="0"/>
              <a:t>incl</a:t>
            </a:r>
            <a:r>
              <a:rPr lang="da-DK" b="1" dirty="0" smtClean="0"/>
              <a:t>. Self </a:t>
            </a:r>
            <a:r>
              <a:rPr lang="da-DK" b="1" dirty="0" err="1" smtClean="0"/>
              <a:t>evaluation</a:t>
            </a:r>
            <a:r>
              <a:rPr lang="da-DK" b="1" dirty="0" smtClean="0"/>
              <a:t> </a:t>
            </a:r>
            <a:r>
              <a:rPr lang="da-DK" b="1" dirty="0" err="1" smtClean="0"/>
              <a:t>tool</a:t>
            </a:r>
            <a:endParaRPr lang="da-DK" b="1" dirty="0"/>
          </a:p>
          <a:p>
            <a:pPr>
              <a:lnSpc>
                <a:spcPct val="150000"/>
              </a:lnSpc>
            </a:pPr>
            <a:r>
              <a:rPr lang="da-DK" b="1" dirty="0"/>
              <a:t>A Best Practice Handbook</a:t>
            </a:r>
          </a:p>
          <a:p>
            <a:pPr>
              <a:lnSpc>
                <a:spcPct val="150000"/>
              </a:lnSpc>
            </a:pPr>
            <a:r>
              <a:rPr lang="da-DK" b="1" dirty="0"/>
              <a:t>Screening and Selection guide for TTO’s</a:t>
            </a:r>
          </a:p>
          <a:p>
            <a:pPr>
              <a:lnSpc>
                <a:spcPct val="150000"/>
              </a:lnSpc>
            </a:pPr>
            <a:r>
              <a:rPr lang="da-DK" dirty="0" smtClean="0"/>
              <a:t>Guidelines </a:t>
            </a:r>
            <a:r>
              <a:rPr lang="da-DK" dirty="0"/>
              <a:t>for </a:t>
            </a:r>
            <a:r>
              <a:rPr lang="da-DK" dirty="0" err="1"/>
              <a:t>Regulatory</a:t>
            </a:r>
            <a:r>
              <a:rPr lang="da-DK" dirty="0"/>
              <a:t> </a:t>
            </a:r>
            <a:r>
              <a:rPr lang="da-DK" dirty="0" err="1" smtClean="0"/>
              <a:t>Requirements</a:t>
            </a:r>
            <a:endParaRPr lang="da-DK" dirty="0"/>
          </a:p>
          <a:p>
            <a:pPr>
              <a:lnSpc>
                <a:spcPct val="220000"/>
              </a:lnSpc>
            </a:pPr>
            <a:endParaRPr lang="da-DK" dirty="0"/>
          </a:p>
        </p:txBody>
      </p:sp>
    </p:spTree>
    <p:extLst>
      <p:ext uri="{BB962C8B-B14F-4D97-AF65-F5344CB8AC3E}">
        <p14:creationId xmlns:p14="http://schemas.microsoft.com/office/powerpoint/2010/main" val="1440963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697045" y="3348453"/>
            <a:ext cx="7667621" cy="722313"/>
          </a:xfrm>
        </p:spPr>
        <p:txBody>
          <a:bodyPr>
            <a:normAutofit/>
          </a:bodyPr>
          <a:lstStyle/>
          <a:p>
            <a:pPr algn="ctr"/>
            <a:r>
              <a:rPr lang="en-US" dirty="0"/>
              <a:t>The </a:t>
            </a:r>
            <a:r>
              <a:rPr lang="en-US" dirty="0" smtClean="0"/>
              <a:t>BIC Guide</a:t>
            </a:r>
            <a:endParaRPr lang="en-US" dirty="0"/>
          </a:p>
          <a:p>
            <a:endParaRPr lang="de-DE" dirty="0"/>
          </a:p>
        </p:txBody>
      </p:sp>
      <p:pic>
        <p:nvPicPr>
          <p:cNvPr id="11" name="Grafik 22">
            <a:extLst>
              <a:ext uri="{FF2B5EF4-FFF2-40B4-BE49-F238E27FC236}">
                <a16:creationId xmlns="" xmlns:a16="http://schemas.microsoft.com/office/drawing/2014/main" id="{3192E01C-5CDC-48BE-A266-C738C0B7FA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1252" y="314445"/>
            <a:ext cx="3132949" cy="1722700"/>
          </a:xfrm>
          <a:prstGeom prst="rect">
            <a:avLst/>
          </a:prstGeom>
        </p:spPr>
      </p:pic>
    </p:spTree>
    <p:extLst>
      <p:ext uri="{BB962C8B-B14F-4D97-AF65-F5344CB8AC3E}">
        <p14:creationId xmlns:p14="http://schemas.microsoft.com/office/powerpoint/2010/main" val="1232825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tekst 2">
            <a:extLst>
              <a:ext uri="{FF2B5EF4-FFF2-40B4-BE49-F238E27FC236}">
                <a16:creationId xmlns="" xmlns:a16="http://schemas.microsoft.com/office/drawing/2014/main" id="{89B50E96-D266-4D12-8902-ECB426E3D1DD}"/>
              </a:ext>
            </a:extLst>
          </p:cNvPr>
          <p:cNvSpPr txBox="1">
            <a:spLocks/>
          </p:cNvSpPr>
          <p:nvPr/>
        </p:nvSpPr>
        <p:spPr>
          <a:xfrm>
            <a:off x="735999" y="560494"/>
            <a:ext cx="7671401" cy="4526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spc="80" baseline="0">
                <a:solidFill>
                  <a:srgbClr val="EE690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latin typeface="Calibri" panose="020F0502020204030204"/>
              </a:rPr>
              <a:t>BIC </a:t>
            </a:r>
            <a:r>
              <a:rPr lang="da-DK" dirty="0" smtClean="0">
                <a:latin typeface="Calibri" panose="020F0502020204030204"/>
              </a:rPr>
              <a:t>Guide: </a:t>
            </a:r>
            <a:r>
              <a:rPr lang="da-DK" dirty="0" err="1" smtClean="0">
                <a:latin typeface="Calibri" panose="020F0502020204030204"/>
              </a:rPr>
              <a:t>main</a:t>
            </a:r>
            <a:r>
              <a:rPr lang="da-DK" dirty="0" smtClean="0">
                <a:latin typeface="Calibri" panose="020F0502020204030204"/>
              </a:rPr>
              <a:t> features</a:t>
            </a:r>
            <a:endParaRPr kumimoji="0" lang="da-DK" sz="3200" b="1" i="0" u="none" strike="noStrike" kern="1200" cap="none" spc="80" normalizeH="0" baseline="0" noProof="0" dirty="0">
              <a:ln>
                <a:noFill/>
              </a:ln>
              <a:solidFill>
                <a:srgbClr val="EE6907"/>
              </a:solidFill>
              <a:effectLst/>
              <a:uLnTx/>
              <a:uFillTx/>
              <a:latin typeface="Calibri" panose="020F0502020204030204"/>
              <a:ea typeface="+mn-ea"/>
              <a:cs typeface="+mn-cs"/>
            </a:endParaRPr>
          </a:p>
        </p:txBody>
      </p:sp>
      <p:sp>
        <p:nvSpPr>
          <p:cNvPr id="4" name="Textfeld 40"/>
          <p:cNvSpPr txBox="1"/>
          <p:nvPr/>
        </p:nvSpPr>
        <p:spPr>
          <a:xfrm>
            <a:off x="384400" y="1609571"/>
            <a:ext cx="8594708" cy="4093428"/>
          </a:xfrm>
          <a:prstGeom prst="rect">
            <a:avLst/>
          </a:prstGeom>
          <a:noFill/>
        </p:spPr>
        <p:txBody>
          <a:bodyPr wrap="square" numCol="1" spcCol="180000" rtlCol="0">
            <a:spAutoFit/>
          </a:bodyPr>
          <a:lstStyle/>
          <a:p>
            <a:pPr marL="342900" indent="-342900" algn="just" defTabSz="609585">
              <a:buFont typeface="Arial" panose="020B0604020202020204" pitchFamily="34" charset="0"/>
              <a:buChar char="•"/>
            </a:pPr>
            <a:r>
              <a:rPr lang="en-GB" sz="2000" dirty="0" smtClean="0">
                <a:solidFill>
                  <a:prstClr val="black"/>
                </a:solidFill>
                <a:latin typeface="Calibri" panose="020F0502020204030204" pitchFamily="34" charset="0"/>
                <a:cs typeface="Calibri" panose="020F0502020204030204" pitchFamily="34" charset="0"/>
              </a:rPr>
              <a:t>Creates overview of the process</a:t>
            </a:r>
          </a:p>
          <a:p>
            <a:pPr marL="342900" indent="-342900" algn="just" defTabSz="609585">
              <a:buFont typeface="Arial" panose="020B0604020202020204" pitchFamily="34" charset="0"/>
              <a:buChar char="•"/>
            </a:pPr>
            <a:endParaRPr lang="en-GB" sz="2000" dirty="0">
              <a:solidFill>
                <a:prstClr val="black"/>
              </a:solidFill>
              <a:latin typeface="Calibri" panose="020F0502020204030204" pitchFamily="34" charset="0"/>
              <a:cs typeface="Calibri" panose="020F0502020204030204" pitchFamily="34" charset="0"/>
            </a:endParaRPr>
          </a:p>
          <a:p>
            <a:pPr marL="342900" indent="-342900" algn="just" defTabSz="609585">
              <a:buFont typeface="Arial" panose="020B0604020202020204" pitchFamily="34" charset="0"/>
              <a:buChar char="•"/>
            </a:pPr>
            <a:r>
              <a:rPr lang="en-GB" sz="2000" dirty="0" smtClean="0">
                <a:solidFill>
                  <a:prstClr val="black"/>
                </a:solidFill>
                <a:latin typeface="Calibri" panose="020F0502020204030204" pitchFamily="34" charset="0"/>
                <a:cs typeface="Calibri" panose="020F0502020204030204" pitchFamily="34" charset="0"/>
              </a:rPr>
              <a:t>7 phases (TRL based) 3 tracks. A list of tasks</a:t>
            </a:r>
            <a:endParaRPr lang="en-GB" sz="2000" dirty="0">
              <a:solidFill>
                <a:prstClr val="black"/>
              </a:solidFill>
              <a:latin typeface="Calibri" panose="020F0502020204030204" pitchFamily="34" charset="0"/>
              <a:cs typeface="Calibri" panose="020F0502020204030204" pitchFamily="34" charset="0"/>
            </a:endParaRPr>
          </a:p>
          <a:p>
            <a:pPr marL="342900" indent="-342900" algn="just" defTabSz="609585">
              <a:buFont typeface="Arial" panose="020B0604020202020204" pitchFamily="34" charset="0"/>
              <a:buChar char="•"/>
            </a:pPr>
            <a:endParaRPr lang="en-GB" sz="2000" dirty="0">
              <a:solidFill>
                <a:prstClr val="black"/>
              </a:solidFill>
              <a:latin typeface="Calibri" panose="020F0502020204030204" pitchFamily="34" charset="0"/>
              <a:cs typeface="Calibri" panose="020F0502020204030204" pitchFamily="34" charset="0"/>
            </a:endParaRPr>
          </a:p>
          <a:p>
            <a:pPr marL="342900" indent="-342900" algn="just" defTabSz="609585">
              <a:buFont typeface="Arial" panose="020B0604020202020204" pitchFamily="34" charset="0"/>
              <a:buChar char="•"/>
            </a:pPr>
            <a:r>
              <a:rPr lang="en-GB" sz="2000" dirty="0" smtClean="0">
                <a:solidFill>
                  <a:prstClr val="black"/>
                </a:solidFill>
                <a:latin typeface="Calibri" panose="020F0502020204030204" pitchFamily="34" charset="0"/>
                <a:cs typeface="Calibri" panose="020F0502020204030204" pitchFamily="34" charset="0"/>
              </a:rPr>
              <a:t>Support documents </a:t>
            </a:r>
            <a:r>
              <a:rPr lang="en-GB" sz="2000" dirty="0">
                <a:solidFill>
                  <a:prstClr val="black"/>
                </a:solidFill>
                <a:latin typeface="Calibri" panose="020F0502020204030204" pitchFamily="34" charset="0"/>
                <a:cs typeface="Calibri" panose="020F0502020204030204" pitchFamily="34" charset="0"/>
              </a:rPr>
              <a:t>for specific tasks</a:t>
            </a:r>
          </a:p>
          <a:p>
            <a:pPr marL="342900" indent="-342900" algn="just" defTabSz="609585">
              <a:buFont typeface="Arial" panose="020B0604020202020204" pitchFamily="34" charset="0"/>
              <a:buChar char="•"/>
            </a:pPr>
            <a:endParaRPr lang="en-GB" sz="2000" dirty="0" smtClean="0">
              <a:solidFill>
                <a:prstClr val="black"/>
              </a:solidFill>
              <a:latin typeface="Calibri" panose="020F0502020204030204" pitchFamily="34" charset="0"/>
              <a:cs typeface="Calibri" panose="020F0502020204030204" pitchFamily="34" charset="0"/>
            </a:endParaRPr>
          </a:p>
          <a:p>
            <a:pPr marL="342900" indent="-342900" algn="just" defTabSz="609585">
              <a:buFont typeface="Arial" panose="020B0604020202020204" pitchFamily="34" charset="0"/>
              <a:buChar char="•"/>
            </a:pPr>
            <a:r>
              <a:rPr lang="en-GB" sz="2000" dirty="0" smtClean="0">
                <a:solidFill>
                  <a:prstClr val="black"/>
                </a:solidFill>
                <a:latin typeface="Calibri" panose="020F0502020204030204" pitchFamily="34" charset="0"/>
                <a:cs typeface="Calibri" panose="020F0502020204030204" pitchFamily="34" charset="0"/>
              </a:rPr>
              <a:t>Check </a:t>
            </a:r>
            <a:r>
              <a:rPr lang="en-GB" sz="2000" dirty="0">
                <a:solidFill>
                  <a:prstClr val="black"/>
                </a:solidFill>
                <a:latin typeface="Calibri" panose="020F0502020204030204" pitchFamily="34" charset="0"/>
                <a:cs typeface="Calibri" panose="020F0502020204030204" pitchFamily="34" charset="0"/>
              </a:rPr>
              <a:t>list and self evaluation tool at the end of each phase</a:t>
            </a:r>
          </a:p>
          <a:p>
            <a:pPr marL="342900" indent="-342900" algn="just" defTabSz="609585">
              <a:buFont typeface="Arial" panose="020B0604020202020204" pitchFamily="34" charset="0"/>
              <a:buChar char="•"/>
            </a:pPr>
            <a:endParaRPr lang="de-DE" sz="2000" dirty="0">
              <a:solidFill>
                <a:prstClr val="black"/>
              </a:solidFill>
              <a:latin typeface="Calibri" panose="020F0502020204030204" pitchFamily="34" charset="0"/>
              <a:cs typeface="Calibri" panose="020F0502020204030204" pitchFamily="34" charset="0"/>
            </a:endParaRPr>
          </a:p>
          <a:p>
            <a:pPr marL="342900" indent="-342900" algn="just" defTabSz="609585">
              <a:buFont typeface="Arial" panose="020B0604020202020204" pitchFamily="34" charset="0"/>
              <a:buChar char="•"/>
            </a:pPr>
            <a:r>
              <a:rPr lang="en-GB" sz="2000" dirty="0" smtClean="0">
                <a:solidFill>
                  <a:prstClr val="black"/>
                </a:solidFill>
                <a:latin typeface="Calibri" panose="020F0502020204030204" pitchFamily="34" charset="0"/>
                <a:cs typeface="Calibri" panose="020F0502020204030204" pitchFamily="34" charset="0"/>
              </a:rPr>
              <a:t>Link to useful material</a:t>
            </a:r>
          </a:p>
          <a:p>
            <a:pPr marL="342900" indent="-342900" algn="just" defTabSz="609585">
              <a:buFont typeface="Arial" panose="020B0604020202020204" pitchFamily="34" charset="0"/>
              <a:buChar char="•"/>
            </a:pPr>
            <a:endParaRPr lang="en-GB" sz="2000" dirty="0">
              <a:solidFill>
                <a:prstClr val="black"/>
              </a:solidFill>
              <a:latin typeface="Calibri" panose="020F0502020204030204" pitchFamily="34" charset="0"/>
              <a:cs typeface="Calibri" panose="020F0502020204030204" pitchFamily="34" charset="0"/>
            </a:endParaRPr>
          </a:p>
          <a:p>
            <a:pPr algn="just" defTabSz="609585"/>
            <a:endParaRPr lang="en-GB" sz="2000" i="1" dirty="0" smtClean="0">
              <a:solidFill>
                <a:prstClr val="black"/>
              </a:solidFill>
              <a:latin typeface="Calibri" panose="020F0502020204030204" pitchFamily="34" charset="0"/>
              <a:cs typeface="Calibri" panose="020F0502020204030204" pitchFamily="34" charset="0"/>
            </a:endParaRPr>
          </a:p>
          <a:p>
            <a:pPr algn="just" defTabSz="609585"/>
            <a:r>
              <a:rPr lang="en-GB" sz="2000" i="1" dirty="0" smtClean="0">
                <a:solidFill>
                  <a:prstClr val="black"/>
                </a:solidFill>
                <a:latin typeface="Calibri" panose="020F0502020204030204" pitchFamily="34" charset="0"/>
                <a:cs typeface="Calibri" panose="020F0502020204030204" pitchFamily="34" charset="0"/>
              </a:rPr>
              <a:t>However: Only the 5 first phases covered at this stage (research phases)</a:t>
            </a:r>
            <a:endParaRPr lang="en-GB" sz="2000" i="1" dirty="0">
              <a:solidFill>
                <a:prstClr val="black"/>
              </a:solidFill>
              <a:latin typeface="Calibri" panose="020F0502020204030204" pitchFamily="34" charset="0"/>
              <a:cs typeface="Calibri" panose="020F0502020204030204" pitchFamily="34" charset="0"/>
            </a:endParaRPr>
          </a:p>
          <a:p>
            <a:pPr algn="just" defTabSz="609585"/>
            <a:endParaRPr lang="de-DE" sz="20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1177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737180" y="324519"/>
            <a:ext cx="7818659" cy="584775"/>
          </a:xfrm>
          <a:prstGeom prst="rect">
            <a:avLst/>
          </a:prstGeom>
          <a:noFill/>
        </p:spPr>
        <p:txBody>
          <a:bodyPr wrap="square" rtlCol="0">
            <a:spAutoFit/>
          </a:bodyPr>
          <a:lstStyle/>
          <a:p>
            <a:pPr defTabSz="609585"/>
            <a:r>
              <a:rPr lang="de-DE" sz="3200" b="1" dirty="0">
                <a:solidFill>
                  <a:srgbClr val="EE6907"/>
                </a:solidFill>
                <a:latin typeface="Calibri" panose="020F0502020204030204" pitchFamily="34" charset="0"/>
                <a:cs typeface="Calibri" panose="020F0502020204030204" pitchFamily="34" charset="0"/>
              </a:rPr>
              <a:t>The BIC </a:t>
            </a:r>
            <a:r>
              <a:rPr lang="de-DE" sz="3200" b="1" dirty="0" smtClean="0">
                <a:solidFill>
                  <a:srgbClr val="EE6907"/>
                </a:solidFill>
                <a:latin typeface="Calibri" panose="020F0502020204030204" pitchFamily="34" charset="0"/>
                <a:cs typeface="Calibri" panose="020F0502020204030204" pitchFamily="34" charset="0"/>
              </a:rPr>
              <a:t>Guide ( BIC Master Tool) Test </a:t>
            </a:r>
            <a:r>
              <a:rPr lang="de-DE" sz="3200" b="1" dirty="0" err="1" smtClean="0">
                <a:solidFill>
                  <a:srgbClr val="EE6907"/>
                </a:solidFill>
                <a:latin typeface="Calibri" panose="020F0502020204030204" pitchFamily="34" charset="0"/>
                <a:cs typeface="Calibri" panose="020F0502020204030204" pitchFamily="34" charset="0"/>
              </a:rPr>
              <a:t>version</a:t>
            </a:r>
            <a:endParaRPr lang="en-GB" sz="3200" b="1" dirty="0">
              <a:solidFill>
                <a:srgbClr val="EE6907"/>
              </a:solidFill>
              <a:latin typeface="Calibri" panose="020F0502020204030204" pitchFamily="34" charset="0"/>
              <a:cs typeface="Calibri" panose="020F0502020204030204" pitchFamily="34" charset="0"/>
            </a:endParaRPr>
          </a:p>
        </p:txBody>
      </p:sp>
      <p:sp>
        <p:nvSpPr>
          <p:cNvPr id="2" name="Tekstfelt 1"/>
          <p:cNvSpPr txBox="1"/>
          <p:nvPr/>
        </p:nvSpPr>
        <p:spPr>
          <a:xfrm>
            <a:off x="1063869" y="2822331"/>
            <a:ext cx="7772400" cy="1200329"/>
          </a:xfrm>
          <a:prstGeom prst="rect">
            <a:avLst/>
          </a:prstGeom>
          <a:noFill/>
        </p:spPr>
        <p:txBody>
          <a:bodyPr wrap="square" rtlCol="0">
            <a:spAutoFit/>
          </a:bodyPr>
          <a:lstStyle/>
          <a:p>
            <a:endParaRPr lang="da-DK" u="sng" dirty="0"/>
          </a:p>
          <a:p>
            <a:r>
              <a:rPr lang="da-DK" b="1" dirty="0">
                <a:hlinkClick r:id="rId3"/>
              </a:rPr>
              <a:t>https://bicmastertool.nu/flow/bic-master-tool</a:t>
            </a:r>
            <a:r>
              <a:rPr lang="da-DK" b="1" dirty="0" smtClean="0">
                <a:hlinkClick r:id="rId3"/>
              </a:rPr>
              <a:t>/</a:t>
            </a:r>
            <a:endParaRPr lang="da-DK" b="1" dirty="0" smtClean="0"/>
          </a:p>
          <a:p>
            <a:endParaRPr lang="da-DK" dirty="0"/>
          </a:p>
          <a:p>
            <a:endParaRPr lang="en-GB" dirty="0"/>
          </a:p>
        </p:txBody>
      </p:sp>
    </p:spTree>
    <p:extLst>
      <p:ext uri="{BB962C8B-B14F-4D97-AF65-F5344CB8AC3E}">
        <p14:creationId xmlns:p14="http://schemas.microsoft.com/office/powerpoint/2010/main" val="2880387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1" y="923064"/>
            <a:ext cx="9144000" cy="5934936"/>
            <a:chOff x="280683" y="353140"/>
            <a:chExt cx="6577317" cy="4264898"/>
          </a:xfrm>
        </p:grpSpPr>
        <p:pic>
          <p:nvPicPr>
            <p:cNvPr id="4" name="Grafik 3"/>
            <p:cNvPicPr>
              <a:picLocks noChangeAspect="1"/>
            </p:cNvPicPr>
            <p:nvPr/>
          </p:nvPicPr>
          <p:blipFill rotWithShape="1">
            <a:blip r:embed="rId3">
              <a:extLst>
                <a:ext uri="{BEBA8EAE-BF5A-486C-A8C5-ECC9F3942E4B}">
                  <a14:imgProps xmlns:a14="http://schemas.microsoft.com/office/drawing/2010/main">
                    <a14:imgLayer r:embed="rId4">
                      <a14:imgEffect>
                        <a14:sharpenSoften amount="15000"/>
                      </a14:imgEffect>
                    </a14:imgLayer>
                  </a14:imgProps>
                </a:ext>
              </a:extLst>
            </a:blip>
            <a:srcRect l="8113" t="6349" r="57002" b="6410"/>
            <a:stretch/>
          </p:blipFill>
          <p:spPr>
            <a:xfrm>
              <a:off x="794238" y="353140"/>
              <a:ext cx="6063762" cy="4264898"/>
            </a:xfrm>
            <a:prstGeom prst="rect">
              <a:avLst/>
            </a:prstGeom>
          </p:spPr>
        </p:pic>
        <p:sp>
          <p:nvSpPr>
            <p:cNvPr id="3" name="Rechteck 2"/>
            <p:cNvSpPr/>
            <p:nvPr/>
          </p:nvSpPr>
          <p:spPr>
            <a:xfrm>
              <a:off x="280683" y="353140"/>
              <a:ext cx="510620" cy="2435278"/>
            </a:xfrm>
            <a:prstGeom prst="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09585"/>
              <a:r>
                <a:rPr lang="de-DE" sz="933" dirty="0">
                  <a:solidFill>
                    <a:prstClr val="white"/>
                  </a:solidFill>
                  <a:latin typeface="Euphemia" panose="020B0503040102020104" pitchFamily="34" charset="0"/>
                </a:rPr>
                <a:t>Research </a:t>
              </a:r>
              <a:r>
                <a:rPr lang="de-DE" sz="933" dirty="0" err="1">
                  <a:solidFill>
                    <a:prstClr val="white"/>
                  </a:solidFill>
                  <a:latin typeface="Euphemia" panose="020B0503040102020104" pitchFamily="34" charset="0"/>
                </a:rPr>
                <a:t>phase</a:t>
              </a:r>
              <a:endParaRPr lang="en-GB" sz="933" dirty="0">
                <a:solidFill>
                  <a:prstClr val="white"/>
                </a:solidFill>
                <a:latin typeface="Euphemia" panose="020B0503040102020104" pitchFamily="34" charset="0"/>
              </a:endParaRPr>
            </a:p>
          </p:txBody>
        </p:sp>
        <p:sp>
          <p:nvSpPr>
            <p:cNvPr id="7" name="Rechteck 6"/>
            <p:cNvSpPr/>
            <p:nvPr/>
          </p:nvSpPr>
          <p:spPr>
            <a:xfrm>
              <a:off x="280683" y="2804624"/>
              <a:ext cx="510620" cy="599255"/>
            </a:xfrm>
            <a:prstGeom prst="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09585"/>
              <a:r>
                <a:rPr lang="de-DE" sz="933" dirty="0">
                  <a:solidFill>
                    <a:prstClr val="white"/>
                  </a:solidFill>
                  <a:latin typeface="Euphemia" panose="020B0503040102020104" pitchFamily="34" charset="0"/>
                </a:rPr>
                <a:t>Technology </a:t>
              </a:r>
              <a:r>
                <a:rPr lang="de-DE" sz="933" dirty="0" err="1">
                  <a:solidFill>
                    <a:prstClr val="white"/>
                  </a:solidFill>
                  <a:latin typeface="Euphemia" panose="020B0503040102020104" pitchFamily="34" charset="0"/>
                </a:rPr>
                <a:t>transfer</a:t>
              </a:r>
              <a:endParaRPr lang="en-GB" sz="933" dirty="0">
                <a:solidFill>
                  <a:prstClr val="white"/>
                </a:solidFill>
                <a:latin typeface="Euphemia" panose="020B0503040102020104" pitchFamily="34" charset="0"/>
              </a:endParaRPr>
            </a:p>
          </p:txBody>
        </p:sp>
        <p:sp>
          <p:nvSpPr>
            <p:cNvPr id="8" name="Rechteck 7"/>
            <p:cNvSpPr/>
            <p:nvPr/>
          </p:nvSpPr>
          <p:spPr>
            <a:xfrm>
              <a:off x="280683" y="3415061"/>
              <a:ext cx="510620" cy="1202977"/>
            </a:xfrm>
            <a:prstGeom prst="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09585"/>
              <a:r>
                <a:rPr lang="de-DE" sz="933" dirty="0">
                  <a:solidFill>
                    <a:prstClr val="white"/>
                  </a:solidFill>
                  <a:latin typeface="Euphemia" panose="020B0503040102020104" pitchFamily="34" charset="0"/>
                </a:rPr>
                <a:t>Industrial </a:t>
              </a:r>
              <a:r>
                <a:rPr lang="de-DE" sz="933" dirty="0" err="1">
                  <a:solidFill>
                    <a:prstClr val="white"/>
                  </a:solidFill>
                  <a:latin typeface="Euphemia" panose="020B0503040102020104" pitchFamily="34" charset="0"/>
                </a:rPr>
                <a:t>and</a:t>
              </a:r>
              <a:r>
                <a:rPr lang="de-DE" sz="933" dirty="0">
                  <a:solidFill>
                    <a:prstClr val="white"/>
                  </a:solidFill>
                  <a:latin typeface="Euphemia" panose="020B0503040102020104" pitchFamily="34" charset="0"/>
                </a:rPr>
                <a:t> </a:t>
              </a:r>
              <a:r>
                <a:rPr lang="de-DE" sz="933" dirty="0" err="1">
                  <a:solidFill>
                    <a:prstClr val="white"/>
                  </a:solidFill>
                  <a:latin typeface="Euphemia" panose="020B0503040102020104" pitchFamily="34" charset="0"/>
                </a:rPr>
                <a:t>market</a:t>
              </a:r>
              <a:r>
                <a:rPr lang="de-DE" sz="933" dirty="0">
                  <a:solidFill>
                    <a:prstClr val="white"/>
                  </a:solidFill>
                  <a:latin typeface="Euphemia" panose="020B0503040102020104" pitchFamily="34" charset="0"/>
                </a:rPr>
                <a:t> </a:t>
              </a:r>
              <a:r>
                <a:rPr lang="de-DE" sz="933" dirty="0" err="1">
                  <a:solidFill>
                    <a:prstClr val="white"/>
                  </a:solidFill>
                  <a:latin typeface="Euphemia" panose="020B0503040102020104" pitchFamily="34" charset="0"/>
                </a:rPr>
                <a:t>phase</a:t>
              </a:r>
              <a:endParaRPr lang="en-GB" sz="933" dirty="0">
                <a:solidFill>
                  <a:prstClr val="white"/>
                </a:solidFill>
                <a:latin typeface="Euphemia" panose="020B0503040102020104" pitchFamily="34" charset="0"/>
              </a:endParaRPr>
            </a:p>
          </p:txBody>
        </p:sp>
      </p:grpSp>
      <p:sp>
        <p:nvSpPr>
          <p:cNvPr id="15" name="Textfeld 14"/>
          <p:cNvSpPr txBox="1"/>
          <p:nvPr/>
        </p:nvSpPr>
        <p:spPr>
          <a:xfrm>
            <a:off x="737180" y="324519"/>
            <a:ext cx="7818659" cy="584775"/>
          </a:xfrm>
          <a:prstGeom prst="rect">
            <a:avLst/>
          </a:prstGeom>
          <a:noFill/>
        </p:spPr>
        <p:txBody>
          <a:bodyPr wrap="square" rtlCol="0">
            <a:spAutoFit/>
          </a:bodyPr>
          <a:lstStyle/>
          <a:p>
            <a:pPr defTabSz="609585"/>
            <a:r>
              <a:rPr lang="de-DE" sz="3200" b="1" dirty="0">
                <a:solidFill>
                  <a:srgbClr val="EE6907"/>
                </a:solidFill>
                <a:latin typeface="Calibri" panose="020F0502020204030204" pitchFamily="34" charset="0"/>
                <a:cs typeface="Calibri" panose="020F0502020204030204" pitchFamily="34" charset="0"/>
              </a:rPr>
              <a:t>The BIC </a:t>
            </a:r>
            <a:r>
              <a:rPr lang="de-DE" sz="3200" b="1" dirty="0" smtClean="0">
                <a:solidFill>
                  <a:srgbClr val="EE6907"/>
                </a:solidFill>
                <a:latin typeface="Calibri" panose="020F0502020204030204" pitchFamily="34" charset="0"/>
                <a:cs typeface="Calibri" panose="020F0502020204030204" pitchFamily="34" charset="0"/>
              </a:rPr>
              <a:t>Guide (</a:t>
            </a:r>
            <a:r>
              <a:rPr lang="de-DE" sz="3200" b="1" dirty="0" err="1" smtClean="0">
                <a:solidFill>
                  <a:srgbClr val="EE6907"/>
                </a:solidFill>
                <a:latin typeface="Calibri" panose="020F0502020204030204" pitchFamily="34" charset="0"/>
                <a:cs typeface="Calibri" panose="020F0502020204030204" pitchFamily="34" charset="0"/>
              </a:rPr>
              <a:t>MasterTool</a:t>
            </a:r>
            <a:r>
              <a:rPr lang="de-DE" sz="3200" b="1" dirty="0" smtClean="0">
                <a:solidFill>
                  <a:srgbClr val="EE6907"/>
                </a:solidFill>
                <a:latin typeface="Calibri" panose="020F0502020204030204" pitchFamily="34" charset="0"/>
                <a:cs typeface="Calibri" panose="020F0502020204030204" pitchFamily="34" charset="0"/>
              </a:rPr>
              <a:t>) </a:t>
            </a:r>
            <a:r>
              <a:rPr lang="de-DE" sz="3200" b="1" dirty="0">
                <a:solidFill>
                  <a:srgbClr val="EE6907"/>
                </a:solidFill>
                <a:latin typeface="Calibri" panose="020F0502020204030204" pitchFamily="34" charset="0"/>
                <a:cs typeface="Calibri" panose="020F0502020204030204" pitchFamily="34" charset="0"/>
              </a:rPr>
              <a:t>- </a:t>
            </a:r>
            <a:r>
              <a:rPr lang="de-DE" sz="3200" b="1" dirty="0" err="1">
                <a:solidFill>
                  <a:srgbClr val="EE6907"/>
                </a:solidFill>
                <a:latin typeface="Calibri" panose="020F0502020204030204" pitchFamily="34" charset="0"/>
                <a:cs typeface="Calibri" panose="020F0502020204030204" pitchFamily="34" charset="0"/>
              </a:rPr>
              <a:t>Overview</a:t>
            </a:r>
            <a:endParaRPr lang="en-GB" sz="3200" b="1" dirty="0">
              <a:solidFill>
                <a:srgbClr val="EE690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6423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999" y="850092"/>
            <a:ext cx="8407400" cy="5028350"/>
          </a:xfrm>
          <a:prstGeom prst="rect">
            <a:avLst/>
          </a:prstGeom>
        </p:spPr>
      </p:pic>
      <p:sp>
        <p:nvSpPr>
          <p:cNvPr id="5" name="Textfeld 14"/>
          <p:cNvSpPr txBox="1"/>
          <p:nvPr/>
        </p:nvSpPr>
        <p:spPr>
          <a:xfrm>
            <a:off x="297565" y="157466"/>
            <a:ext cx="7818659" cy="584775"/>
          </a:xfrm>
          <a:prstGeom prst="rect">
            <a:avLst/>
          </a:prstGeom>
          <a:noFill/>
        </p:spPr>
        <p:txBody>
          <a:bodyPr wrap="square" rtlCol="0">
            <a:spAutoFit/>
          </a:bodyPr>
          <a:lstStyle/>
          <a:p>
            <a:pPr defTabSz="609585"/>
            <a:r>
              <a:rPr lang="de-DE" sz="3200" b="1" dirty="0">
                <a:solidFill>
                  <a:srgbClr val="EE6907"/>
                </a:solidFill>
                <a:latin typeface="Calibri" panose="020F0502020204030204" pitchFamily="34" charset="0"/>
                <a:cs typeface="Calibri" panose="020F0502020204030204" pitchFamily="34" charset="0"/>
              </a:rPr>
              <a:t>The BIC </a:t>
            </a:r>
            <a:r>
              <a:rPr lang="de-DE" sz="3200" b="1" dirty="0" smtClean="0">
                <a:solidFill>
                  <a:srgbClr val="EE6907"/>
                </a:solidFill>
                <a:latin typeface="Calibri" panose="020F0502020204030204" pitchFamily="34" charset="0"/>
                <a:cs typeface="Calibri" panose="020F0502020204030204" pitchFamily="34" charset="0"/>
              </a:rPr>
              <a:t>Guide (</a:t>
            </a:r>
            <a:r>
              <a:rPr lang="de-DE" sz="3200" b="1" dirty="0" err="1" smtClean="0">
                <a:solidFill>
                  <a:srgbClr val="EE6907"/>
                </a:solidFill>
                <a:latin typeface="Calibri" panose="020F0502020204030204" pitchFamily="34" charset="0"/>
                <a:cs typeface="Calibri" panose="020F0502020204030204" pitchFamily="34" charset="0"/>
              </a:rPr>
              <a:t>MasterTool</a:t>
            </a:r>
            <a:r>
              <a:rPr lang="de-DE" sz="3200" b="1" dirty="0" smtClean="0">
                <a:solidFill>
                  <a:srgbClr val="EE6907"/>
                </a:solidFill>
                <a:latin typeface="Calibri" panose="020F0502020204030204" pitchFamily="34" charset="0"/>
                <a:cs typeface="Calibri" panose="020F0502020204030204" pitchFamily="34" charset="0"/>
              </a:rPr>
              <a:t>) </a:t>
            </a:r>
            <a:r>
              <a:rPr lang="de-DE" sz="3200" b="1" dirty="0">
                <a:solidFill>
                  <a:srgbClr val="EE6907"/>
                </a:solidFill>
                <a:latin typeface="Calibri" panose="020F0502020204030204" pitchFamily="34" charset="0"/>
                <a:cs typeface="Calibri" panose="020F0502020204030204" pitchFamily="34" charset="0"/>
              </a:rPr>
              <a:t>- </a:t>
            </a:r>
            <a:r>
              <a:rPr lang="de-DE" sz="3200" b="1" dirty="0" err="1">
                <a:solidFill>
                  <a:srgbClr val="EE6907"/>
                </a:solidFill>
                <a:latin typeface="Calibri" panose="020F0502020204030204" pitchFamily="34" charset="0"/>
                <a:cs typeface="Calibri" panose="020F0502020204030204" pitchFamily="34" charset="0"/>
              </a:rPr>
              <a:t>Overview</a:t>
            </a:r>
            <a:endParaRPr lang="en-GB" sz="3200" b="1" dirty="0">
              <a:solidFill>
                <a:srgbClr val="EE690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9096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852" y="1403540"/>
            <a:ext cx="7077694" cy="3775673"/>
          </a:xfrm>
          <a:prstGeom prst="rect">
            <a:avLst/>
          </a:prstGeom>
        </p:spPr>
      </p:pic>
      <p:sp>
        <p:nvSpPr>
          <p:cNvPr id="4" name="Textfeld 14"/>
          <p:cNvSpPr txBox="1"/>
          <p:nvPr/>
        </p:nvSpPr>
        <p:spPr>
          <a:xfrm>
            <a:off x="930611" y="579496"/>
            <a:ext cx="7818659" cy="584775"/>
          </a:xfrm>
          <a:prstGeom prst="rect">
            <a:avLst/>
          </a:prstGeom>
          <a:noFill/>
        </p:spPr>
        <p:txBody>
          <a:bodyPr wrap="square" rtlCol="0">
            <a:spAutoFit/>
          </a:bodyPr>
          <a:lstStyle/>
          <a:p>
            <a:pPr defTabSz="609585"/>
            <a:r>
              <a:rPr lang="de-DE" sz="3200" b="1" dirty="0">
                <a:solidFill>
                  <a:srgbClr val="EE6907"/>
                </a:solidFill>
                <a:latin typeface="Calibri" panose="020F0502020204030204" pitchFamily="34" charset="0"/>
                <a:cs typeface="Calibri" panose="020F0502020204030204" pitchFamily="34" charset="0"/>
              </a:rPr>
              <a:t>The BIC </a:t>
            </a:r>
            <a:r>
              <a:rPr lang="de-DE" sz="3200" b="1" dirty="0" smtClean="0">
                <a:solidFill>
                  <a:srgbClr val="EE6907"/>
                </a:solidFill>
                <a:latin typeface="Calibri" panose="020F0502020204030204" pitchFamily="34" charset="0"/>
                <a:cs typeface="Calibri" panose="020F0502020204030204" pitchFamily="34" charset="0"/>
              </a:rPr>
              <a:t>Guide (</a:t>
            </a:r>
            <a:r>
              <a:rPr lang="de-DE" sz="3200" b="1" dirty="0" err="1" smtClean="0">
                <a:solidFill>
                  <a:srgbClr val="EE6907"/>
                </a:solidFill>
                <a:latin typeface="Calibri" panose="020F0502020204030204" pitchFamily="34" charset="0"/>
                <a:cs typeface="Calibri" panose="020F0502020204030204" pitchFamily="34" charset="0"/>
              </a:rPr>
              <a:t>MasterTool</a:t>
            </a:r>
            <a:r>
              <a:rPr lang="de-DE" sz="3200" b="1" dirty="0" smtClean="0">
                <a:solidFill>
                  <a:srgbClr val="EE6907"/>
                </a:solidFill>
                <a:latin typeface="Calibri" panose="020F0502020204030204" pitchFamily="34" charset="0"/>
                <a:cs typeface="Calibri" panose="020F0502020204030204" pitchFamily="34" charset="0"/>
              </a:rPr>
              <a:t>) </a:t>
            </a:r>
            <a:r>
              <a:rPr lang="de-DE" sz="3200" b="1" dirty="0">
                <a:solidFill>
                  <a:srgbClr val="EE6907"/>
                </a:solidFill>
                <a:latin typeface="Calibri" panose="020F0502020204030204" pitchFamily="34" charset="0"/>
                <a:cs typeface="Calibri" panose="020F0502020204030204" pitchFamily="34" charset="0"/>
              </a:rPr>
              <a:t>- </a:t>
            </a:r>
            <a:r>
              <a:rPr lang="de-DE" sz="3200" b="1" dirty="0" err="1" smtClean="0">
                <a:solidFill>
                  <a:srgbClr val="EE6907"/>
                </a:solidFill>
                <a:latin typeface="Calibri" panose="020F0502020204030204" pitchFamily="34" charset="0"/>
                <a:cs typeface="Calibri" panose="020F0502020204030204" pitchFamily="34" charset="0"/>
              </a:rPr>
              <a:t>Extractions</a:t>
            </a:r>
            <a:endParaRPr lang="en-GB" sz="3200" b="1" dirty="0">
              <a:solidFill>
                <a:srgbClr val="EE690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9227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12" y="1196381"/>
            <a:ext cx="8193974" cy="4325473"/>
          </a:xfrm>
          <a:prstGeom prst="rect">
            <a:avLst/>
          </a:prstGeom>
        </p:spPr>
      </p:pic>
      <p:sp>
        <p:nvSpPr>
          <p:cNvPr id="4" name="Textfeld 14"/>
          <p:cNvSpPr txBox="1"/>
          <p:nvPr/>
        </p:nvSpPr>
        <p:spPr>
          <a:xfrm>
            <a:off x="474712" y="412442"/>
            <a:ext cx="7818659" cy="584775"/>
          </a:xfrm>
          <a:prstGeom prst="rect">
            <a:avLst/>
          </a:prstGeom>
          <a:noFill/>
        </p:spPr>
        <p:txBody>
          <a:bodyPr wrap="square" rtlCol="0">
            <a:spAutoFit/>
          </a:bodyPr>
          <a:lstStyle/>
          <a:p>
            <a:pPr defTabSz="609585"/>
            <a:r>
              <a:rPr lang="de-DE" sz="3200" b="1" dirty="0">
                <a:solidFill>
                  <a:srgbClr val="EE6907"/>
                </a:solidFill>
                <a:latin typeface="Calibri" panose="020F0502020204030204" pitchFamily="34" charset="0"/>
                <a:cs typeface="Calibri" panose="020F0502020204030204" pitchFamily="34" charset="0"/>
              </a:rPr>
              <a:t>The BIC </a:t>
            </a:r>
            <a:r>
              <a:rPr lang="de-DE" sz="3200" b="1" dirty="0" smtClean="0">
                <a:solidFill>
                  <a:srgbClr val="EE6907"/>
                </a:solidFill>
                <a:latin typeface="Calibri" panose="020F0502020204030204" pitchFamily="34" charset="0"/>
                <a:cs typeface="Calibri" panose="020F0502020204030204" pitchFamily="34" charset="0"/>
              </a:rPr>
              <a:t>Guide (</a:t>
            </a:r>
            <a:r>
              <a:rPr lang="de-DE" sz="3200" b="1" dirty="0" err="1" smtClean="0">
                <a:solidFill>
                  <a:srgbClr val="EE6907"/>
                </a:solidFill>
                <a:latin typeface="Calibri" panose="020F0502020204030204" pitchFamily="34" charset="0"/>
                <a:cs typeface="Calibri" panose="020F0502020204030204" pitchFamily="34" charset="0"/>
              </a:rPr>
              <a:t>MasterTool</a:t>
            </a:r>
            <a:r>
              <a:rPr lang="de-DE" sz="3200" b="1" dirty="0" smtClean="0">
                <a:solidFill>
                  <a:srgbClr val="EE6907"/>
                </a:solidFill>
                <a:latin typeface="Calibri" panose="020F0502020204030204" pitchFamily="34" charset="0"/>
                <a:cs typeface="Calibri" panose="020F0502020204030204" pitchFamily="34" charset="0"/>
              </a:rPr>
              <a:t>) </a:t>
            </a:r>
            <a:r>
              <a:rPr lang="de-DE" sz="3200" b="1" dirty="0">
                <a:solidFill>
                  <a:srgbClr val="EE6907"/>
                </a:solidFill>
                <a:latin typeface="Calibri" panose="020F0502020204030204" pitchFamily="34" charset="0"/>
                <a:cs typeface="Calibri" panose="020F0502020204030204" pitchFamily="34" charset="0"/>
              </a:rPr>
              <a:t>- </a:t>
            </a:r>
            <a:r>
              <a:rPr lang="de-DE" sz="3200" b="1" dirty="0" err="1" smtClean="0">
                <a:solidFill>
                  <a:srgbClr val="EE6907"/>
                </a:solidFill>
                <a:latin typeface="Calibri" panose="020F0502020204030204" pitchFamily="34" charset="0"/>
                <a:cs typeface="Calibri" panose="020F0502020204030204" pitchFamily="34" charset="0"/>
              </a:rPr>
              <a:t>Extractions</a:t>
            </a:r>
            <a:endParaRPr lang="en-GB" sz="3200" b="1" dirty="0">
              <a:solidFill>
                <a:srgbClr val="EE690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5699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872" y="5161389"/>
            <a:ext cx="4303229" cy="1696611"/>
          </a:xfrm>
          <a:prstGeom prst="rect">
            <a:avLst/>
          </a:prstGeom>
        </p:spPr>
      </p:pic>
      <p:sp>
        <p:nvSpPr>
          <p:cNvPr id="40" name="Textfeld 39"/>
          <p:cNvSpPr txBox="1"/>
          <p:nvPr/>
        </p:nvSpPr>
        <p:spPr>
          <a:xfrm>
            <a:off x="670265" y="374713"/>
            <a:ext cx="8399836" cy="584775"/>
          </a:xfrm>
          <a:prstGeom prst="rect">
            <a:avLst/>
          </a:prstGeom>
          <a:noFill/>
        </p:spPr>
        <p:txBody>
          <a:bodyPr wrap="square" numCol="1" rtlCol="0">
            <a:spAutoFit/>
          </a:bodyPr>
          <a:lstStyle/>
          <a:p>
            <a:pPr defTabSz="609585"/>
            <a:r>
              <a:rPr lang="en-GB" sz="3200" b="1" dirty="0">
                <a:solidFill>
                  <a:srgbClr val="EE6907"/>
                </a:solidFill>
                <a:latin typeface="Calibri" panose="020F0502020204030204" pitchFamily="34" charset="0"/>
                <a:cs typeface="Calibri" panose="020F0502020204030204" pitchFamily="34" charset="0"/>
              </a:rPr>
              <a:t>The BIC </a:t>
            </a:r>
            <a:r>
              <a:rPr lang="en-GB" sz="3200" b="1" dirty="0" smtClean="0">
                <a:solidFill>
                  <a:srgbClr val="EE6907"/>
                </a:solidFill>
                <a:latin typeface="Calibri" panose="020F0502020204030204" pitchFamily="34" charset="0"/>
                <a:cs typeface="Calibri" panose="020F0502020204030204" pitchFamily="34" charset="0"/>
              </a:rPr>
              <a:t>Guide testing phase</a:t>
            </a:r>
            <a:endParaRPr lang="en-GB" sz="3200" b="1" dirty="0">
              <a:solidFill>
                <a:srgbClr val="EE6907"/>
              </a:solidFill>
              <a:latin typeface="Calibri" panose="020F0502020204030204" pitchFamily="34" charset="0"/>
              <a:cs typeface="Calibri" panose="020F0502020204030204" pitchFamily="34" charset="0"/>
            </a:endParaRPr>
          </a:p>
        </p:txBody>
      </p:sp>
      <p:sp>
        <p:nvSpPr>
          <p:cNvPr id="41" name="Textfeld 40"/>
          <p:cNvSpPr txBox="1"/>
          <p:nvPr/>
        </p:nvSpPr>
        <p:spPr>
          <a:xfrm>
            <a:off x="375608" y="1345801"/>
            <a:ext cx="8594708" cy="4401205"/>
          </a:xfrm>
          <a:prstGeom prst="rect">
            <a:avLst/>
          </a:prstGeom>
          <a:noFill/>
        </p:spPr>
        <p:txBody>
          <a:bodyPr wrap="square" numCol="1" spcCol="180000" rtlCol="0">
            <a:spAutoFit/>
          </a:bodyPr>
          <a:lstStyle/>
          <a:p>
            <a:pPr marL="342900" indent="-342900" algn="just" defTabSz="609585">
              <a:buFont typeface="Arial" panose="020B0604020202020204" pitchFamily="34" charset="0"/>
              <a:buChar char="•"/>
            </a:pPr>
            <a:r>
              <a:rPr lang="en-GB" sz="2000" dirty="0" smtClean="0">
                <a:solidFill>
                  <a:prstClr val="black"/>
                </a:solidFill>
                <a:latin typeface="Calibri" panose="020F0502020204030204" pitchFamily="34" charset="0"/>
                <a:cs typeface="Calibri" panose="020F0502020204030204" pitchFamily="34" charset="0"/>
              </a:rPr>
              <a:t>In the </a:t>
            </a:r>
            <a:r>
              <a:rPr lang="en-GB" sz="2000" dirty="0" err="1" smtClean="0">
                <a:solidFill>
                  <a:prstClr val="black"/>
                </a:solidFill>
                <a:latin typeface="Calibri" panose="020F0502020204030204" pitchFamily="34" charset="0"/>
                <a:cs typeface="Calibri" panose="020F0502020204030204" pitchFamily="34" charset="0"/>
              </a:rPr>
              <a:t>periode</a:t>
            </a:r>
            <a:r>
              <a:rPr lang="en-GB" sz="2000" dirty="0" smtClean="0">
                <a:solidFill>
                  <a:prstClr val="black"/>
                </a:solidFill>
                <a:latin typeface="Calibri" panose="020F0502020204030204" pitchFamily="34" charset="0"/>
                <a:cs typeface="Calibri" panose="020F0502020204030204" pitchFamily="34" charset="0"/>
              </a:rPr>
              <a:t> from </a:t>
            </a:r>
            <a:r>
              <a:rPr lang="en-GB" sz="2000" dirty="0">
                <a:solidFill>
                  <a:prstClr val="black"/>
                </a:solidFill>
                <a:latin typeface="Calibri" panose="020F0502020204030204" pitchFamily="34" charset="0"/>
                <a:cs typeface="Calibri" panose="020F0502020204030204" pitchFamily="34" charset="0"/>
              </a:rPr>
              <a:t>1 October </a:t>
            </a:r>
            <a:r>
              <a:rPr lang="en-GB" sz="2000" dirty="0" smtClean="0">
                <a:solidFill>
                  <a:prstClr val="black"/>
                </a:solidFill>
                <a:latin typeface="Calibri" panose="020F0502020204030204" pitchFamily="34" charset="0"/>
                <a:cs typeface="Calibri" panose="020F0502020204030204" pitchFamily="34" charset="0"/>
              </a:rPr>
              <a:t>2019 to the end of march 2020, </a:t>
            </a:r>
            <a:r>
              <a:rPr lang="en-GB" sz="2000" dirty="0">
                <a:solidFill>
                  <a:prstClr val="black"/>
                </a:solidFill>
                <a:latin typeface="Calibri" panose="020F0502020204030204" pitchFamily="34" charset="0"/>
                <a:cs typeface="Calibri" panose="020F0502020204030204" pitchFamily="34" charset="0"/>
              </a:rPr>
              <a:t>a selected group of </a:t>
            </a:r>
            <a:r>
              <a:rPr lang="en-GB" sz="2000" b="1" dirty="0">
                <a:solidFill>
                  <a:prstClr val="black"/>
                </a:solidFill>
                <a:latin typeface="Calibri" panose="020F0502020204030204" pitchFamily="34" charset="0"/>
                <a:cs typeface="Calibri" panose="020F0502020204030204" pitchFamily="34" charset="0"/>
              </a:rPr>
              <a:t>researchers, SMEs and TTOs </a:t>
            </a:r>
            <a:r>
              <a:rPr lang="en-GB" sz="2000" dirty="0">
                <a:solidFill>
                  <a:prstClr val="black"/>
                </a:solidFill>
                <a:latin typeface="Calibri" panose="020F0502020204030204" pitchFamily="34" charset="0"/>
                <a:cs typeface="Calibri" panose="020F0502020204030204" pitchFamily="34" charset="0"/>
              </a:rPr>
              <a:t>in the Baltic Sea Region (BSR) </a:t>
            </a:r>
            <a:r>
              <a:rPr lang="en-GB" sz="2000" dirty="0" smtClean="0">
                <a:solidFill>
                  <a:prstClr val="black"/>
                </a:solidFill>
                <a:latin typeface="Calibri" panose="020F0502020204030204" pitchFamily="34" charset="0"/>
                <a:cs typeface="Calibri" panose="020F0502020204030204" pitchFamily="34" charset="0"/>
              </a:rPr>
              <a:t>have tested the </a:t>
            </a:r>
            <a:r>
              <a:rPr lang="en-GB" sz="2000" i="1" dirty="0">
                <a:solidFill>
                  <a:prstClr val="black"/>
                </a:solidFill>
                <a:latin typeface="Calibri" panose="020F0502020204030204" pitchFamily="34" charset="0"/>
                <a:cs typeface="Calibri" panose="020F0502020204030204" pitchFamily="34" charset="0"/>
              </a:rPr>
              <a:t>BIC </a:t>
            </a:r>
            <a:r>
              <a:rPr lang="en-GB" sz="2000" i="1" dirty="0" smtClean="0">
                <a:solidFill>
                  <a:prstClr val="black"/>
                </a:solidFill>
                <a:latin typeface="Calibri" panose="020F0502020204030204" pitchFamily="34" charset="0"/>
                <a:cs typeface="Calibri" panose="020F0502020204030204" pitchFamily="34" charset="0"/>
              </a:rPr>
              <a:t>Guide </a:t>
            </a:r>
            <a:r>
              <a:rPr lang="en-GB" sz="2000" dirty="0">
                <a:solidFill>
                  <a:prstClr val="black"/>
                </a:solidFill>
                <a:latin typeface="Calibri" panose="020F0502020204030204" pitchFamily="34" charset="0"/>
                <a:cs typeface="Calibri" panose="020F0502020204030204" pitchFamily="34" charset="0"/>
              </a:rPr>
              <a:t>developed by the BIC Consortium. This tool provides guidance through technical, clinical, commercial and regulatory aspects of biomarker commercialization process. </a:t>
            </a:r>
          </a:p>
          <a:p>
            <a:pPr marL="342900" indent="-342900" algn="just" defTabSz="609585">
              <a:buFont typeface="Arial" panose="020B0604020202020204" pitchFamily="34" charset="0"/>
              <a:buChar char="•"/>
            </a:pPr>
            <a:endParaRPr lang="en-GB" sz="2000" dirty="0">
              <a:solidFill>
                <a:prstClr val="black"/>
              </a:solidFill>
              <a:latin typeface="Calibri" panose="020F0502020204030204" pitchFamily="34" charset="0"/>
              <a:cs typeface="Calibri" panose="020F0502020204030204" pitchFamily="34" charset="0"/>
            </a:endParaRPr>
          </a:p>
          <a:p>
            <a:pPr marL="342900" indent="-342900" algn="just" defTabSz="609585">
              <a:buFont typeface="Arial" panose="020B0604020202020204" pitchFamily="34" charset="0"/>
              <a:buChar char="•"/>
            </a:pPr>
            <a:r>
              <a:rPr lang="en-GB" sz="2000" dirty="0">
                <a:solidFill>
                  <a:prstClr val="black"/>
                </a:solidFill>
                <a:latin typeface="Calibri" panose="020F0502020204030204" pitchFamily="34" charset="0"/>
                <a:cs typeface="Calibri" panose="020F0502020204030204" pitchFamily="34" charset="0"/>
              </a:rPr>
              <a:t>Based on the results </a:t>
            </a:r>
            <a:r>
              <a:rPr lang="en-GB" sz="2000" dirty="0" smtClean="0">
                <a:solidFill>
                  <a:prstClr val="black"/>
                </a:solidFill>
                <a:latin typeface="Calibri" panose="020F0502020204030204" pitchFamily="34" charset="0"/>
                <a:cs typeface="Calibri" panose="020F0502020204030204" pitchFamily="34" charset="0"/>
              </a:rPr>
              <a:t>collected from the </a:t>
            </a:r>
            <a:r>
              <a:rPr lang="en-GB" sz="2000" dirty="0">
                <a:solidFill>
                  <a:prstClr val="black"/>
                </a:solidFill>
                <a:latin typeface="Calibri" panose="020F0502020204030204" pitchFamily="34" charset="0"/>
                <a:cs typeface="Calibri" panose="020F0502020204030204" pitchFamily="34" charset="0"/>
              </a:rPr>
              <a:t>test </a:t>
            </a:r>
            <a:r>
              <a:rPr lang="en-GB" sz="2000" dirty="0" smtClean="0">
                <a:solidFill>
                  <a:prstClr val="black"/>
                </a:solidFill>
                <a:latin typeface="Calibri" panose="020F0502020204030204" pitchFamily="34" charset="0"/>
                <a:cs typeface="Calibri" panose="020F0502020204030204" pitchFamily="34" charset="0"/>
              </a:rPr>
              <a:t>phase, the </a:t>
            </a:r>
            <a:r>
              <a:rPr lang="en-GB" sz="2000" i="1" dirty="0">
                <a:solidFill>
                  <a:prstClr val="black"/>
                </a:solidFill>
                <a:latin typeface="Calibri" panose="020F0502020204030204" pitchFamily="34" charset="0"/>
                <a:cs typeface="Calibri" panose="020F0502020204030204" pitchFamily="34" charset="0"/>
              </a:rPr>
              <a:t>BIC </a:t>
            </a:r>
            <a:r>
              <a:rPr lang="en-GB" sz="2000" i="1" dirty="0" smtClean="0">
                <a:solidFill>
                  <a:prstClr val="black"/>
                </a:solidFill>
                <a:latin typeface="Calibri" panose="020F0502020204030204" pitchFamily="34" charset="0"/>
                <a:cs typeface="Calibri" panose="020F0502020204030204" pitchFamily="34" charset="0"/>
              </a:rPr>
              <a:t>Guide </a:t>
            </a:r>
            <a:r>
              <a:rPr lang="en-GB" sz="2000" dirty="0" smtClean="0">
                <a:solidFill>
                  <a:prstClr val="black"/>
                </a:solidFill>
                <a:latin typeface="Calibri" panose="020F0502020204030204" pitchFamily="34" charset="0"/>
                <a:cs typeface="Calibri" panose="020F0502020204030204" pitchFamily="34" charset="0"/>
              </a:rPr>
              <a:t>is currently </a:t>
            </a:r>
            <a:r>
              <a:rPr lang="en-GB" sz="2000" dirty="0">
                <a:solidFill>
                  <a:prstClr val="black"/>
                </a:solidFill>
                <a:latin typeface="Calibri" panose="020F0502020204030204" pitchFamily="34" charset="0"/>
                <a:cs typeface="Calibri" panose="020F0502020204030204" pitchFamily="34" charset="0"/>
              </a:rPr>
              <a:t>revised and </a:t>
            </a:r>
            <a:r>
              <a:rPr lang="en-GB" sz="2000" dirty="0" smtClean="0">
                <a:solidFill>
                  <a:prstClr val="black"/>
                </a:solidFill>
                <a:latin typeface="Calibri" panose="020F0502020204030204" pitchFamily="34" charset="0"/>
                <a:cs typeface="Calibri" panose="020F0502020204030204" pitchFamily="34" charset="0"/>
              </a:rPr>
              <a:t>a final version will be </a:t>
            </a:r>
            <a:r>
              <a:rPr lang="en-GB" sz="2000" b="1" dirty="0" smtClean="0">
                <a:solidFill>
                  <a:prstClr val="black"/>
                </a:solidFill>
                <a:latin typeface="Calibri" panose="020F0502020204030204" pitchFamily="34" charset="0"/>
                <a:cs typeface="Calibri" panose="020F0502020204030204" pitchFamily="34" charset="0"/>
              </a:rPr>
              <a:t>available </a:t>
            </a:r>
            <a:r>
              <a:rPr lang="en-GB" sz="2000" b="1" dirty="0">
                <a:solidFill>
                  <a:prstClr val="black"/>
                </a:solidFill>
                <a:latin typeface="Calibri" panose="020F0502020204030204" pitchFamily="34" charset="0"/>
                <a:cs typeface="Calibri" panose="020F0502020204030204" pitchFamily="34" charset="0"/>
              </a:rPr>
              <a:t>to the public free of charge in summer 2020. </a:t>
            </a:r>
          </a:p>
          <a:p>
            <a:pPr marL="342900" indent="-342900" algn="just" defTabSz="609585">
              <a:buFont typeface="Arial" panose="020B0604020202020204" pitchFamily="34" charset="0"/>
              <a:buChar char="•"/>
            </a:pPr>
            <a:endParaRPr lang="de-DE" sz="2000" dirty="0">
              <a:solidFill>
                <a:prstClr val="black"/>
              </a:solidFill>
              <a:latin typeface="Calibri" panose="020F0502020204030204" pitchFamily="34" charset="0"/>
              <a:cs typeface="Calibri" panose="020F0502020204030204" pitchFamily="34" charset="0"/>
            </a:endParaRPr>
          </a:p>
          <a:p>
            <a:pPr marL="342900" indent="-342900" algn="just" defTabSz="609585">
              <a:buFont typeface="Arial" panose="020B0604020202020204" pitchFamily="34" charset="0"/>
              <a:buChar char="•"/>
            </a:pPr>
            <a:r>
              <a:rPr lang="en-GB" sz="2000" dirty="0">
                <a:solidFill>
                  <a:prstClr val="black"/>
                </a:solidFill>
                <a:latin typeface="Calibri" panose="020F0502020204030204" pitchFamily="34" charset="0"/>
                <a:cs typeface="Calibri" panose="020F0502020204030204" pitchFamily="34" charset="0"/>
              </a:rPr>
              <a:t>By enabling better and more efficient commercialization of biomarkers, the overall output of the BIC project will contribute in improving realization and competitiveness of biomarkers discoveries </a:t>
            </a:r>
            <a:r>
              <a:rPr lang="en-GB" sz="2000" dirty="0" smtClean="0">
                <a:solidFill>
                  <a:prstClr val="black"/>
                </a:solidFill>
                <a:latin typeface="Calibri" panose="020F0502020204030204" pitchFamily="34" charset="0"/>
                <a:cs typeface="Calibri" panose="020F0502020204030204" pitchFamily="34" charset="0"/>
              </a:rPr>
              <a:t>primarily within </a:t>
            </a:r>
            <a:r>
              <a:rPr lang="en-GB" sz="2000" dirty="0">
                <a:solidFill>
                  <a:prstClr val="black"/>
                </a:solidFill>
                <a:latin typeface="Calibri" panose="020F0502020204030204" pitchFamily="34" charset="0"/>
                <a:cs typeface="Calibri" panose="020F0502020204030204" pitchFamily="34" charset="0"/>
              </a:rPr>
              <a:t>BSR.</a:t>
            </a:r>
          </a:p>
          <a:p>
            <a:pPr algn="just" defTabSz="609585"/>
            <a:endParaRPr lang="de-DE" sz="20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5271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190EBBCB-7115-4285-8105-BC97DB0CD32C}" type="slidenum">
              <a:rPr lang="de-DE" smtClean="0"/>
              <a:pPr/>
              <a:t>2</a:t>
            </a:fld>
            <a:endParaRPr lang="de-DE" dirty="0"/>
          </a:p>
        </p:txBody>
      </p:sp>
      <p:sp>
        <p:nvSpPr>
          <p:cNvPr id="3" name="Pladsholder til tekst 2"/>
          <p:cNvSpPr>
            <a:spLocks noGrp="1"/>
          </p:cNvSpPr>
          <p:nvPr>
            <p:ph type="body" sz="quarter" idx="14"/>
          </p:nvPr>
        </p:nvSpPr>
        <p:spPr/>
        <p:txBody>
          <a:bodyPr/>
          <a:lstStyle/>
          <a:p>
            <a:r>
              <a:rPr lang="da-DK" dirty="0"/>
              <a:t>BIC Project partners and Funding</a:t>
            </a:r>
          </a:p>
        </p:txBody>
      </p:sp>
      <p:sp>
        <p:nvSpPr>
          <p:cNvPr id="5" name="Pladsholder til tekst 4"/>
          <p:cNvSpPr>
            <a:spLocks noGrp="1"/>
          </p:cNvSpPr>
          <p:nvPr>
            <p:ph type="body" sz="quarter" idx="24"/>
          </p:nvPr>
        </p:nvSpPr>
        <p:spPr>
          <a:xfrm>
            <a:off x="735999" y="1389177"/>
            <a:ext cx="8408001" cy="4426472"/>
          </a:xfrm>
        </p:spPr>
        <p:txBody>
          <a:bodyPr>
            <a:normAutofit/>
          </a:bodyPr>
          <a:lstStyle/>
          <a:p>
            <a:r>
              <a:rPr lang="fi-FI" sz="2200" dirty="0"/>
              <a:t>A </a:t>
            </a:r>
            <a:r>
              <a:rPr lang="fi-FI" sz="2200" dirty="0" err="1"/>
              <a:t>transnational</a:t>
            </a:r>
            <a:r>
              <a:rPr lang="fi-FI" sz="2200" dirty="0"/>
              <a:t> </a:t>
            </a:r>
            <a:r>
              <a:rPr lang="fi-FI" sz="2200" dirty="0" err="1"/>
              <a:t>cooperation</a:t>
            </a:r>
            <a:r>
              <a:rPr lang="fi-FI" sz="2200" dirty="0"/>
              <a:t> </a:t>
            </a:r>
            <a:r>
              <a:rPr lang="en-US" sz="2200" dirty="0"/>
              <a:t>of 3 research and 5 cluster organizations in the Baltic Sea Region: </a:t>
            </a:r>
          </a:p>
          <a:p>
            <a:pPr lvl="1"/>
            <a:r>
              <a:rPr lang="en-US" sz="2200" dirty="0"/>
              <a:t>	Denmark       (Coordination: Aalborg University Hospital)</a:t>
            </a:r>
          </a:p>
          <a:p>
            <a:pPr lvl="1"/>
            <a:r>
              <a:rPr lang="en-US" sz="2200" dirty="0"/>
              <a:t>	Germany</a:t>
            </a:r>
          </a:p>
          <a:p>
            <a:pPr lvl="1"/>
            <a:r>
              <a:rPr lang="en-US" sz="2200" dirty="0"/>
              <a:t>	Poland</a:t>
            </a:r>
          </a:p>
          <a:p>
            <a:pPr lvl="1"/>
            <a:r>
              <a:rPr lang="en-US" sz="2200" dirty="0"/>
              <a:t>	Finland</a:t>
            </a:r>
          </a:p>
          <a:p>
            <a:pPr lvl="1"/>
            <a:r>
              <a:rPr lang="en-US" sz="2200" dirty="0"/>
              <a:t>	Estonia</a:t>
            </a:r>
          </a:p>
          <a:p>
            <a:pPr lvl="1"/>
            <a:r>
              <a:rPr lang="en-US" sz="2200" dirty="0"/>
              <a:t>	Lithuania</a:t>
            </a:r>
          </a:p>
          <a:p>
            <a:endParaRPr lang="en-US" sz="2200" dirty="0"/>
          </a:p>
          <a:p>
            <a:r>
              <a:rPr lang="en-US" sz="2200" dirty="0"/>
              <a:t>Project budget is EUR 2,55 million and it is co-financed by the European Regional Development Fund through the Interreg Baltic Sea Region </a:t>
            </a:r>
            <a:r>
              <a:rPr lang="en-US" sz="2200" dirty="0" err="1"/>
              <a:t>Programme</a:t>
            </a:r>
            <a:r>
              <a:rPr lang="en-US" sz="2200" dirty="0"/>
              <a:t> with EUR 1,96 million</a:t>
            </a:r>
            <a:r>
              <a:rPr lang="en-US" sz="2000" dirty="0"/>
              <a:t>. </a:t>
            </a:r>
          </a:p>
          <a:p>
            <a:pPr marL="0" indent="0">
              <a:buNone/>
            </a:pPr>
            <a:endParaRPr lang="en-US" sz="2000" dirty="0"/>
          </a:p>
        </p:txBody>
      </p:sp>
      <p:grpSp>
        <p:nvGrpSpPr>
          <p:cNvPr id="6" name="Group 4">
            <a:extLst>
              <a:ext uri="{FF2B5EF4-FFF2-40B4-BE49-F238E27FC236}">
                <a16:creationId xmlns="" xmlns:a16="http://schemas.microsoft.com/office/drawing/2014/main" id="{3C68FE0B-7B97-4867-A0C8-8422BC67F176}"/>
              </a:ext>
            </a:extLst>
          </p:cNvPr>
          <p:cNvGrpSpPr>
            <a:grpSpLocks noChangeAspect="1"/>
          </p:cNvGrpSpPr>
          <p:nvPr/>
        </p:nvGrpSpPr>
        <p:grpSpPr bwMode="auto">
          <a:xfrm>
            <a:off x="-9602" y="5291528"/>
            <a:ext cx="9148383" cy="1488685"/>
            <a:chOff x="315" y="3445"/>
            <a:chExt cx="5076" cy="826"/>
          </a:xfrm>
        </p:grpSpPr>
        <p:sp>
          <p:nvSpPr>
            <p:cNvPr id="7" name="AutoShape 3">
              <a:extLst>
                <a:ext uri="{FF2B5EF4-FFF2-40B4-BE49-F238E27FC236}">
                  <a16:creationId xmlns="" xmlns:a16="http://schemas.microsoft.com/office/drawing/2014/main" id="{A6CBC21D-89A9-4551-97E1-D268AC0162AA}"/>
                </a:ext>
              </a:extLst>
            </p:cNvPr>
            <p:cNvSpPr>
              <a:spLocks noChangeAspect="1" noChangeArrowheads="1" noTextEdit="1"/>
            </p:cNvSpPr>
            <p:nvPr/>
          </p:nvSpPr>
          <p:spPr bwMode="auto">
            <a:xfrm>
              <a:off x="315" y="3445"/>
              <a:ext cx="5076"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029" name="Picture 5">
              <a:extLst>
                <a:ext uri="{FF2B5EF4-FFF2-40B4-BE49-F238E27FC236}">
                  <a16:creationId xmlns="" xmlns:a16="http://schemas.microsoft.com/office/drawing/2014/main" id="{CBE16C0B-7EAF-44C5-A353-D6F012511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 y="3445"/>
              <a:ext cx="5082"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68002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tekst 2">
            <a:extLst>
              <a:ext uri="{FF2B5EF4-FFF2-40B4-BE49-F238E27FC236}">
                <a16:creationId xmlns="" xmlns:a16="http://schemas.microsoft.com/office/drawing/2014/main" id="{89B50E96-D266-4D12-8902-ECB426E3D1DD}"/>
              </a:ext>
            </a:extLst>
          </p:cNvPr>
          <p:cNvSpPr txBox="1">
            <a:spLocks/>
          </p:cNvSpPr>
          <p:nvPr/>
        </p:nvSpPr>
        <p:spPr>
          <a:xfrm>
            <a:off x="384400" y="402233"/>
            <a:ext cx="8311192" cy="11100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spc="80" baseline="0">
                <a:solidFill>
                  <a:srgbClr val="EE690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latin typeface="Calibri" panose="020F0502020204030204"/>
              </a:rPr>
              <a:t>BIC </a:t>
            </a:r>
            <a:r>
              <a:rPr lang="da-DK" dirty="0" smtClean="0">
                <a:latin typeface="Calibri" panose="020F0502020204030204"/>
              </a:rPr>
              <a:t>Guide: </a:t>
            </a:r>
            <a:r>
              <a:rPr lang="da-DK" dirty="0" err="1" smtClean="0">
                <a:latin typeface="Calibri" panose="020F0502020204030204"/>
              </a:rPr>
              <a:t>main</a:t>
            </a:r>
            <a:r>
              <a:rPr lang="da-DK" dirty="0" smtClean="0">
                <a:latin typeface="Calibri" panose="020F0502020204030204"/>
              </a:rPr>
              <a:t> feedback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sz="2400" dirty="0" smtClean="0">
                <a:latin typeface="Calibri" panose="020F0502020204030204"/>
              </a:rPr>
              <a:t>- to </a:t>
            </a:r>
            <a:r>
              <a:rPr lang="da-DK" sz="2400" dirty="0" err="1" smtClean="0">
                <a:latin typeface="Calibri" panose="020F0502020204030204"/>
              </a:rPr>
              <a:t>be</a:t>
            </a:r>
            <a:r>
              <a:rPr lang="da-DK" sz="2400" dirty="0" smtClean="0">
                <a:latin typeface="Calibri" panose="020F0502020204030204"/>
              </a:rPr>
              <a:t> </a:t>
            </a:r>
            <a:r>
              <a:rPr lang="da-DK" sz="2400" dirty="0" err="1" smtClean="0">
                <a:latin typeface="Calibri" panose="020F0502020204030204"/>
              </a:rPr>
              <a:t>integrated</a:t>
            </a:r>
            <a:r>
              <a:rPr lang="da-DK" sz="2400" dirty="0" smtClean="0">
                <a:latin typeface="Calibri" panose="020F0502020204030204"/>
              </a:rPr>
              <a:t> in the final version</a:t>
            </a:r>
            <a:endParaRPr kumimoji="0" lang="da-DK" sz="2400" b="1" i="0" u="none" strike="noStrike" kern="1200" cap="none" spc="80" normalizeH="0" baseline="0" noProof="0" dirty="0">
              <a:ln>
                <a:noFill/>
              </a:ln>
              <a:solidFill>
                <a:srgbClr val="EE6907"/>
              </a:solidFill>
              <a:effectLst/>
              <a:uLnTx/>
              <a:uFillTx/>
              <a:latin typeface="Calibri" panose="020F0502020204030204"/>
            </a:endParaRPr>
          </a:p>
        </p:txBody>
      </p:sp>
      <p:sp>
        <p:nvSpPr>
          <p:cNvPr id="5" name="Inhaltsplatzhalter 6"/>
          <p:cNvSpPr txBox="1">
            <a:spLocks/>
          </p:cNvSpPr>
          <p:nvPr/>
        </p:nvSpPr>
        <p:spPr>
          <a:xfrm>
            <a:off x="384400" y="1617169"/>
            <a:ext cx="8531000" cy="36642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The </a:t>
            </a:r>
            <a:r>
              <a:rPr lang="en-US" sz="1800" dirty="0">
                <a:latin typeface="Calibri" panose="020F0502020204030204" pitchFamily="34" charset="0"/>
                <a:cs typeface="Calibri" panose="020F0502020204030204" pitchFamily="34" charset="0"/>
              </a:rPr>
              <a:t>items are great! They serve as good reminders for any scientists in the field.“ (Finnish researcher)</a:t>
            </a:r>
          </a:p>
          <a:p>
            <a:r>
              <a:rPr lang="en-US" sz="1800" dirty="0" smtClean="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Very, very useful for any scientist. There are lots of things we are going to include in our future processes and projects.“ (Finnish researcher)</a:t>
            </a:r>
          </a:p>
          <a:p>
            <a:r>
              <a:rPr lang="en-US" sz="1800" dirty="0">
                <a:latin typeface="Calibri" panose="020F0502020204030204" pitchFamily="34" charset="0"/>
                <a:cs typeface="Calibri" panose="020F0502020204030204" pitchFamily="34" charset="0"/>
              </a:rPr>
              <a:t>„The online tool is very intuitive and easy to use. The content is very fine, meaningful and helpful.” (Danish researcher)</a:t>
            </a:r>
            <a:endParaRPr lang="de-DE" sz="1800" dirty="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The regulatory track is not very close to scientists.” (Finnish researcher)</a:t>
            </a:r>
          </a:p>
          <a:p>
            <a:r>
              <a:rPr lang="en-US" sz="1800" dirty="0">
                <a:latin typeface="Calibri" panose="020F0502020204030204" pitchFamily="34" charset="0"/>
                <a:cs typeface="Calibri" panose="020F0502020204030204" pitchFamily="34" charset="0"/>
              </a:rPr>
              <a:t>„However the commercialization and regulatory tracks may overload the researchers. We probably would not look at those very much.“ (Finnish researcher)</a:t>
            </a:r>
          </a:p>
          <a:p>
            <a:r>
              <a:rPr lang="en-US" sz="1800" dirty="0">
                <a:latin typeface="Calibri" panose="020F0502020204030204" pitchFamily="34" charset="0"/>
                <a:cs typeface="Calibri" panose="020F0502020204030204" pitchFamily="34" charset="0"/>
              </a:rPr>
              <a:t>“We are not familiar with regulatory tasks, and there is very little interest to getting closer to them, as long as the necessity to apply them belongs to another group.” (Danish researcher)</a:t>
            </a:r>
          </a:p>
          <a:p>
            <a:r>
              <a:rPr lang="en-US" sz="1800" dirty="0">
                <a:latin typeface="Calibri" panose="020F0502020204030204" pitchFamily="34" charset="0"/>
                <a:cs typeface="Calibri" panose="020F0502020204030204" pitchFamily="34" charset="0"/>
              </a:rPr>
              <a:t>“</a:t>
            </a:r>
            <a:r>
              <a:rPr lang="en-GB" sz="1800" dirty="0">
                <a:latin typeface="Calibri" panose="020F0502020204030204" pitchFamily="34" charset="0"/>
                <a:cs typeface="Calibri" panose="020F0502020204030204" pitchFamily="34" charset="0"/>
              </a:rPr>
              <a:t>There has to be a perfect conformity between regulations and regulatory descriptions in MT in order to really make the tool usable.</a:t>
            </a:r>
            <a:r>
              <a:rPr lang="en-US" sz="1800" dirty="0">
                <a:latin typeface="Calibri" panose="020F0502020204030204" pitchFamily="34" charset="0"/>
                <a:cs typeface="Calibri" panose="020F0502020204030204" pitchFamily="34" charset="0"/>
              </a:rPr>
              <a:t>”</a:t>
            </a:r>
            <a:endParaRPr lang="de-DE"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7411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4"/>
          <p:cNvSpPr txBox="1"/>
          <p:nvPr/>
        </p:nvSpPr>
        <p:spPr>
          <a:xfrm>
            <a:off x="474712" y="412442"/>
            <a:ext cx="7818659" cy="1077218"/>
          </a:xfrm>
          <a:prstGeom prst="rect">
            <a:avLst/>
          </a:prstGeom>
          <a:noFill/>
        </p:spPr>
        <p:txBody>
          <a:bodyPr wrap="square" rtlCol="0">
            <a:spAutoFit/>
          </a:bodyPr>
          <a:lstStyle/>
          <a:p>
            <a:pPr defTabSz="609585"/>
            <a:r>
              <a:rPr lang="de-DE" sz="3200" b="1" dirty="0">
                <a:solidFill>
                  <a:srgbClr val="EE6907"/>
                </a:solidFill>
                <a:latin typeface="Calibri" panose="020F0502020204030204" pitchFamily="34" charset="0"/>
                <a:cs typeface="Calibri" panose="020F0502020204030204" pitchFamily="34" charset="0"/>
              </a:rPr>
              <a:t>The BIC </a:t>
            </a:r>
            <a:r>
              <a:rPr lang="de-DE" sz="3200" b="1" dirty="0" smtClean="0">
                <a:solidFill>
                  <a:srgbClr val="EE6907"/>
                </a:solidFill>
                <a:latin typeface="Calibri" panose="020F0502020204030204" pitchFamily="34" charset="0"/>
                <a:cs typeface="Calibri" panose="020F0502020204030204" pitchFamily="34" charset="0"/>
              </a:rPr>
              <a:t>Guide (</a:t>
            </a:r>
            <a:r>
              <a:rPr lang="de-DE" sz="3200" b="1" dirty="0" err="1" smtClean="0">
                <a:solidFill>
                  <a:srgbClr val="EE6907"/>
                </a:solidFill>
                <a:latin typeface="Calibri" panose="020F0502020204030204" pitchFamily="34" charset="0"/>
                <a:cs typeface="Calibri" panose="020F0502020204030204" pitchFamily="34" charset="0"/>
              </a:rPr>
              <a:t>MasterTool</a:t>
            </a:r>
            <a:r>
              <a:rPr lang="de-DE" sz="3200" b="1" dirty="0" smtClean="0">
                <a:solidFill>
                  <a:srgbClr val="EE6907"/>
                </a:solidFill>
                <a:latin typeface="Calibri" panose="020F0502020204030204" pitchFamily="34" charset="0"/>
                <a:cs typeface="Calibri" panose="020F0502020204030204" pitchFamily="34" charset="0"/>
              </a:rPr>
              <a:t>) – </a:t>
            </a:r>
            <a:r>
              <a:rPr lang="de-DE" sz="3200" b="1" dirty="0" err="1" smtClean="0">
                <a:solidFill>
                  <a:srgbClr val="EE6907"/>
                </a:solidFill>
                <a:latin typeface="Calibri" panose="020F0502020204030204" pitchFamily="34" charset="0"/>
                <a:cs typeface="Calibri" panose="020F0502020204030204" pitchFamily="34" charset="0"/>
              </a:rPr>
              <a:t>Expectation</a:t>
            </a:r>
            <a:r>
              <a:rPr lang="de-DE" sz="3200" b="1" dirty="0" smtClean="0">
                <a:solidFill>
                  <a:srgbClr val="EE6907"/>
                </a:solidFill>
                <a:latin typeface="Calibri" panose="020F0502020204030204" pitchFamily="34" charset="0"/>
                <a:cs typeface="Calibri" panose="020F0502020204030204" pitchFamily="34" charset="0"/>
              </a:rPr>
              <a:t> </a:t>
            </a:r>
            <a:r>
              <a:rPr lang="de-DE" sz="3200" b="1" dirty="0" err="1" smtClean="0">
                <a:solidFill>
                  <a:srgbClr val="EE6907"/>
                </a:solidFill>
                <a:latin typeface="Calibri" panose="020F0502020204030204" pitchFamily="34" charset="0"/>
                <a:cs typeface="Calibri" panose="020F0502020204030204" pitchFamily="34" charset="0"/>
              </a:rPr>
              <a:t>and</a:t>
            </a:r>
            <a:r>
              <a:rPr lang="de-DE" sz="3200" b="1" dirty="0" smtClean="0">
                <a:solidFill>
                  <a:srgbClr val="EE6907"/>
                </a:solidFill>
                <a:latin typeface="Calibri" panose="020F0502020204030204" pitchFamily="34" charset="0"/>
                <a:cs typeface="Calibri" panose="020F0502020204030204" pitchFamily="34" charset="0"/>
              </a:rPr>
              <a:t> </a:t>
            </a:r>
            <a:r>
              <a:rPr lang="de-DE" sz="3200" b="1" dirty="0" err="1" smtClean="0">
                <a:solidFill>
                  <a:srgbClr val="EE6907"/>
                </a:solidFill>
                <a:latin typeface="Calibri" panose="020F0502020204030204" pitchFamily="34" charset="0"/>
                <a:cs typeface="Calibri" panose="020F0502020204030204" pitchFamily="34" charset="0"/>
              </a:rPr>
              <a:t>first</a:t>
            </a:r>
            <a:r>
              <a:rPr lang="de-DE" sz="3200" b="1" dirty="0" smtClean="0">
                <a:solidFill>
                  <a:srgbClr val="EE6907"/>
                </a:solidFill>
                <a:latin typeface="Calibri" panose="020F0502020204030204" pitchFamily="34" charset="0"/>
                <a:cs typeface="Calibri" panose="020F0502020204030204" pitchFamily="34" charset="0"/>
              </a:rPr>
              <a:t> </a:t>
            </a:r>
            <a:r>
              <a:rPr lang="de-DE" sz="3200" b="1" dirty="0" err="1" smtClean="0">
                <a:solidFill>
                  <a:srgbClr val="EE6907"/>
                </a:solidFill>
                <a:latin typeface="Calibri" panose="020F0502020204030204" pitchFamily="34" charset="0"/>
                <a:cs typeface="Calibri" panose="020F0502020204030204" pitchFamily="34" charset="0"/>
              </a:rPr>
              <a:t>impressions</a:t>
            </a:r>
            <a:endParaRPr lang="en-GB" sz="3200" b="1" dirty="0">
              <a:solidFill>
                <a:srgbClr val="EE6907"/>
              </a:solidFill>
              <a:latin typeface="Calibri" panose="020F0502020204030204" pitchFamily="34" charset="0"/>
              <a:cs typeface="Calibri" panose="020F0502020204030204" pitchFamily="34" charset="0"/>
            </a:endParaRPr>
          </a:p>
        </p:txBody>
      </p:sp>
      <p:sp>
        <p:nvSpPr>
          <p:cNvPr id="5" name="Inhaltsplatzhalter 2"/>
          <p:cNvSpPr txBox="1">
            <a:spLocks/>
          </p:cNvSpPr>
          <p:nvPr/>
        </p:nvSpPr>
        <p:spPr>
          <a:xfrm>
            <a:off x="692638" y="1776046"/>
            <a:ext cx="7510585" cy="373673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smtClean="0"/>
              <a:t>Main </a:t>
            </a:r>
            <a:r>
              <a:rPr lang="de-DE" dirty="0" err="1" smtClean="0"/>
              <a:t>Expectations</a:t>
            </a:r>
            <a:r>
              <a:rPr lang="de-DE" dirty="0" smtClean="0"/>
              <a:t> / </a:t>
            </a:r>
            <a:r>
              <a:rPr lang="de-DE" dirty="0" err="1" smtClean="0"/>
              <a:t>expected</a:t>
            </a:r>
            <a:r>
              <a:rPr lang="de-DE" dirty="0" smtClean="0"/>
              <a:t> </a:t>
            </a:r>
            <a:r>
              <a:rPr lang="de-DE" dirty="0" err="1" smtClean="0"/>
              <a:t>benefit</a:t>
            </a:r>
            <a:r>
              <a:rPr lang="de-DE" dirty="0" smtClean="0"/>
              <a:t> </a:t>
            </a:r>
          </a:p>
          <a:p>
            <a:endParaRPr lang="de-DE" sz="800" dirty="0" smtClean="0"/>
          </a:p>
          <a:p>
            <a:pPr lvl="1"/>
            <a:r>
              <a:rPr lang="de-DE" dirty="0" smtClean="0"/>
              <a:t>Structured </a:t>
            </a:r>
            <a:r>
              <a:rPr lang="de-DE" dirty="0" err="1" smtClean="0"/>
              <a:t>overview</a:t>
            </a:r>
            <a:r>
              <a:rPr lang="de-DE" dirty="0" smtClean="0"/>
              <a:t> </a:t>
            </a:r>
            <a:r>
              <a:rPr lang="de-DE" dirty="0" err="1" smtClean="0"/>
              <a:t>of</a:t>
            </a:r>
            <a:r>
              <a:rPr lang="de-DE" dirty="0" smtClean="0"/>
              <a:t> </a:t>
            </a:r>
            <a:r>
              <a:rPr lang="de-DE" dirty="0" err="1" smtClean="0"/>
              <a:t>the</a:t>
            </a:r>
            <a:r>
              <a:rPr lang="de-DE" dirty="0" smtClean="0"/>
              <a:t> BIC </a:t>
            </a:r>
            <a:r>
              <a:rPr lang="de-DE" dirty="0" err="1" smtClean="0"/>
              <a:t>process</a:t>
            </a:r>
            <a:endParaRPr lang="de-DE" dirty="0" smtClean="0"/>
          </a:p>
          <a:p>
            <a:pPr lvl="1"/>
            <a:r>
              <a:rPr lang="de-DE" dirty="0" smtClean="0"/>
              <a:t>A </a:t>
            </a:r>
            <a:r>
              <a:rPr lang="de-DE" dirty="0" err="1" smtClean="0"/>
              <a:t>good</a:t>
            </a:r>
            <a:r>
              <a:rPr lang="de-DE" dirty="0" smtClean="0"/>
              <a:t> </a:t>
            </a:r>
            <a:r>
              <a:rPr lang="de-DE" dirty="0" err="1" smtClean="0"/>
              <a:t>list</a:t>
            </a:r>
            <a:r>
              <a:rPr lang="de-DE" dirty="0" smtClean="0"/>
              <a:t> </a:t>
            </a:r>
            <a:r>
              <a:rPr lang="de-DE" dirty="0" err="1" smtClean="0"/>
              <a:t>of</a:t>
            </a:r>
            <a:r>
              <a:rPr lang="de-DE" dirty="0" smtClean="0"/>
              <a:t> </a:t>
            </a:r>
            <a:r>
              <a:rPr lang="de-DE" dirty="0" err="1" smtClean="0"/>
              <a:t>activities</a:t>
            </a:r>
            <a:r>
              <a:rPr lang="de-DE" dirty="0" smtClean="0"/>
              <a:t> </a:t>
            </a:r>
            <a:r>
              <a:rPr lang="de-DE" dirty="0" err="1" smtClean="0"/>
              <a:t>which</a:t>
            </a:r>
            <a:r>
              <a:rPr lang="de-DE" dirty="0" smtClean="0"/>
              <a:t> </a:t>
            </a:r>
            <a:r>
              <a:rPr lang="de-DE" dirty="0" err="1" smtClean="0"/>
              <a:t>needs</a:t>
            </a:r>
            <a:r>
              <a:rPr lang="de-DE" dirty="0" smtClean="0"/>
              <a:t> </a:t>
            </a:r>
            <a:r>
              <a:rPr lang="de-DE" dirty="0" err="1" smtClean="0"/>
              <a:t>to</a:t>
            </a:r>
            <a:r>
              <a:rPr lang="de-DE" dirty="0" smtClean="0"/>
              <a:t> </a:t>
            </a:r>
            <a:r>
              <a:rPr lang="de-DE" dirty="0" err="1" smtClean="0"/>
              <a:t>be</a:t>
            </a:r>
            <a:r>
              <a:rPr lang="de-DE" dirty="0" smtClean="0"/>
              <a:t> </a:t>
            </a:r>
            <a:r>
              <a:rPr lang="de-DE" dirty="0" err="1" smtClean="0"/>
              <a:t>done</a:t>
            </a:r>
            <a:r>
              <a:rPr lang="de-DE" dirty="0" smtClean="0"/>
              <a:t> in </a:t>
            </a:r>
            <a:r>
              <a:rPr lang="de-DE" dirty="0" err="1" smtClean="0"/>
              <a:t>the</a:t>
            </a:r>
            <a:r>
              <a:rPr lang="de-DE" dirty="0" smtClean="0"/>
              <a:t> </a:t>
            </a:r>
            <a:r>
              <a:rPr lang="de-DE" dirty="0" err="1" smtClean="0"/>
              <a:t>commercialization</a:t>
            </a:r>
            <a:r>
              <a:rPr lang="de-DE" dirty="0" smtClean="0"/>
              <a:t> </a:t>
            </a:r>
            <a:r>
              <a:rPr lang="de-DE" dirty="0" err="1" smtClean="0"/>
              <a:t>of</a:t>
            </a:r>
            <a:r>
              <a:rPr lang="de-DE" dirty="0" smtClean="0"/>
              <a:t> </a:t>
            </a:r>
            <a:r>
              <a:rPr lang="de-DE" dirty="0" err="1" smtClean="0"/>
              <a:t>new</a:t>
            </a:r>
            <a:r>
              <a:rPr lang="de-DE" dirty="0" smtClean="0"/>
              <a:t> </a:t>
            </a:r>
            <a:r>
              <a:rPr lang="de-DE" dirty="0" err="1" smtClean="0"/>
              <a:t>biomarkers</a:t>
            </a:r>
            <a:r>
              <a:rPr lang="de-DE" dirty="0" smtClean="0"/>
              <a:t>.</a:t>
            </a:r>
          </a:p>
          <a:p>
            <a:pPr lvl="1"/>
            <a:r>
              <a:rPr lang="de-DE" dirty="0" err="1" smtClean="0"/>
              <a:t>Comprehensive</a:t>
            </a:r>
            <a:r>
              <a:rPr lang="de-DE" dirty="0" smtClean="0"/>
              <a:t> </a:t>
            </a:r>
            <a:r>
              <a:rPr lang="de-DE" dirty="0" err="1" smtClean="0"/>
              <a:t>informational</a:t>
            </a:r>
            <a:r>
              <a:rPr lang="de-DE" dirty="0" smtClean="0"/>
              <a:t> material </a:t>
            </a:r>
            <a:r>
              <a:rPr lang="de-DE" dirty="0" err="1" smtClean="0"/>
              <a:t>regarding</a:t>
            </a:r>
            <a:r>
              <a:rPr lang="de-DE" dirty="0" smtClean="0"/>
              <a:t> </a:t>
            </a:r>
            <a:r>
              <a:rPr lang="de-DE" dirty="0" err="1" smtClean="0"/>
              <a:t>the</a:t>
            </a:r>
            <a:r>
              <a:rPr lang="de-DE" dirty="0" smtClean="0"/>
              <a:t> BIC </a:t>
            </a:r>
            <a:r>
              <a:rPr lang="de-DE" dirty="0" err="1" smtClean="0"/>
              <a:t>process</a:t>
            </a:r>
            <a:endParaRPr lang="de-DE" dirty="0" smtClean="0"/>
          </a:p>
          <a:p>
            <a:pPr lvl="1"/>
            <a:r>
              <a:rPr lang="de-DE" dirty="0" smtClean="0"/>
              <a:t>Time </a:t>
            </a:r>
            <a:r>
              <a:rPr lang="de-DE" dirty="0" err="1" smtClean="0"/>
              <a:t>savings</a:t>
            </a:r>
            <a:r>
              <a:rPr lang="de-DE" dirty="0" smtClean="0"/>
              <a:t> </a:t>
            </a:r>
            <a:r>
              <a:rPr lang="de-DE" dirty="0" err="1" smtClean="0"/>
              <a:t>for</a:t>
            </a:r>
            <a:r>
              <a:rPr lang="de-DE" dirty="0" smtClean="0"/>
              <a:t> </a:t>
            </a:r>
            <a:r>
              <a:rPr lang="de-DE" dirty="0" err="1" smtClean="0"/>
              <a:t>searching</a:t>
            </a:r>
            <a:r>
              <a:rPr lang="de-DE" dirty="0" smtClean="0"/>
              <a:t> </a:t>
            </a:r>
            <a:r>
              <a:rPr lang="de-DE" dirty="0" err="1" smtClean="0"/>
              <a:t>for</a:t>
            </a:r>
            <a:r>
              <a:rPr lang="de-DE" dirty="0" smtClean="0"/>
              <a:t> </a:t>
            </a:r>
            <a:r>
              <a:rPr lang="de-DE" dirty="0" err="1" smtClean="0"/>
              <a:t>information</a:t>
            </a:r>
            <a:r>
              <a:rPr lang="de-DE" dirty="0" smtClean="0"/>
              <a:t> on different </a:t>
            </a:r>
            <a:r>
              <a:rPr lang="de-DE" dirty="0" err="1" smtClean="0"/>
              <a:t>aspects</a:t>
            </a:r>
            <a:r>
              <a:rPr lang="de-DE" dirty="0" smtClean="0"/>
              <a:t> </a:t>
            </a:r>
            <a:r>
              <a:rPr lang="de-DE" dirty="0" err="1" smtClean="0"/>
              <a:t>of</a:t>
            </a:r>
            <a:r>
              <a:rPr lang="de-DE" dirty="0" smtClean="0"/>
              <a:t> </a:t>
            </a:r>
            <a:r>
              <a:rPr lang="de-DE" dirty="0" err="1" smtClean="0"/>
              <a:t>biomarker</a:t>
            </a:r>
            <a:r>
              <a:rPr lang="de-DE" dirty="0" smtClean="0"/>
              <a:t> </a:t>
            </a:r>
            <a:r>
              <a:rPr lang="de-DE" dirty="0" err="1" smtClean="0"/>
              <a:t>development</a:t>
            </a:r>
            <a:endParaRPr lang="de-DE" dirty="0" smtClean="0"/>
          </a:p>
          <a:p>
            <a:pPr marL="342900" lvl="1" indent="0">
              <a:buFont typeface="Arial" panose="020B0604020202020204" pitchFamily="34" charset="0"/>
              <a:buNone/>
            </a:pPr>
            <a:endParaRPr lang="de-DE" dirty="0" smtClean="0"/>
          </a:p>
          <a:p>
            <a:r>
              <a:rPr lang="de-DE" dirty="0" smtClean="0"/>
              <a:t>First </a:t>
            </a:r>
            <a:r>
              <a:rPr lang="de-DE" dirty="0" err="1" smtClean="0"/>
              <a:t>impressions</a:t>
            </a:r>
            <a:r>
              <a:rPr lang="de-DE" dirty="0" smtClean="0"/>
              <a:t> on </a:t>
            </a:r>
            <a:r>
              <a:rPr lang="de-DE" dirty="0" err="1" smtClean="0"/>
              <a:t>the</a:t>
            </a:r>
            <a:r>
              <a:rPr lang="de-DE" dirty="0" smtClean="0"/>
              <a:t> BIC </a:t>
            </a:r>
            <a:r>
              <a:rPr lang="de-DE" dirty="0" err="1" smtClean="0"/>
              <a:t>MasterTool</a:t>
            </a:r>
            <a:endParaRPr lang="de-DE" dirty="0" smtClean="0"/>
          </a:p>
          <a:p>
            <a:endParaRPr lang="de-DE" sz="1200" dirty="0" smtClean="0"/>
          </a:p>
          <a:p>
            <a:pPr lvl="1"/>
            <a:r>
              <a:rPr lang="de-DE" dirty="0" smtClean="0"/>
              <a:t>First </a:t>
            </a:r>
            <a:r>
              <a:rPr lang="de-DE" dirty="0" err="1" smtClean="0"/>
              <a:t>tool</a:t>
            </a:r>
            <a:r>
              <a:rPr lang="de-DE" dirty="0" smtClean="0"/>
              <a:t> </a:t>
            </a:r>
            <a:r>
              <a:rPr lang="de-DE" dirty="0" err="1" smtClean="0"/>
              <a:t>to</a:t>
            </a:r>
            <a:r>
              <a:rPr lang="de-DE" dirty="0" smtClean="0"/>
              <a:t> </a:t>
            </a:r>
            <a:r>
              <a:rPr lang="de-DE" dirty="0" err="1" smtClean="0"/>
              <a:t>support</a:t>
            </a:r>
            <a:r>
              <a:rPr lang="de-DE" dirty="0" smtClean="0"/>
              <a:t> </a:t>
            </a:r>
            <a:r>
              <a:rPr lang="de-DE" dirty="0" err="1" smtClean="0"/>
              <a:t>the</a:t>
            </a:r>
            <a:r>
              <a:rPr lang="de-DE" dirty="0" smtClean="0"/>
              <a:t> </a:t>
            </a:r>
            <a:r>
              <a:rPr lang="de-DE" dirty="0" err="1" smtClean="0"/>
              <a:t>commercialization</a:t>
            </a:r>
            <a:r>
              <a:rPr lang="de-DE" dirty="0" smtClean="0"/>
              <a:t> </a:t>
            </a:r>
            <a:r>
              <a:rPr lang="de-DE" dirty="0" err="1" smtClean="0"/>
              <a:t>pathway</a:t>
            </a:r>
            <a:r>
              <a:rPr lang="de-DE" dirty="0" smtClean="0"/>
              <a:t> in such </a:t>
            </a:r>
            <a:r>
              <a:rPr lang="de-DE" dirty="0" err="1" smtClean="0"/>
              <a:t>comprehensive</a:t>
            </a:r>
            <a:r>
              <a:rPr lang="de-DE" dirty="0" smtClean="0"/>
              <a:t> </a:t>
            </a:r>
            <a:r>
              <a:rPr lang="de-DE" dirty="0" err="1" smtClean="0"/>
              <a:t>way</a:t>
            </a:r>
            <a:endParaRPr lang="de-DE" dirty="0" smtClean="0"/>
          </a:p>
          <a:p>
            <a:pPr lvl="1"/>
            <a:r>
              <a:rPr lang="de-DE" dirty="0" err="1" smtClean="0"/>
              <a:t>Well</a:t>
            </a:r>
            <a:r>
              <a:rPr lang="de-DE" dirty="0" smtClean="0"/>
              <a:t> </a:t>
            </a:r>
            <a:r>
              <a:rPr lang="de-DE" dirty="0" err="1" smtClean="0"/>
              <a:t>structured</a:t>
            </a:r>
            <a:r>
              <a:rPr lang="de-DE" dirty="0" smtClean="0"/>
              <a:t>, </a:t>
            </a:r>
            <a:r>
              <a:rPr lang="de-DE" dirty="0" err="1" smtClean="0"/>
              <a:t>designed</a:t>
            </a:r>
            <a:r>
              <a:rPr lang="de-DE" dirty="0" smtClean="0"/>
              <a:t> </a:t>
            </a:r>
            <a:r>
              <a:rPr lang="de-DE" dirty="0" err="1" smtClean="0"/>
              <a:t>and</a:t>
            </a:r>
            <a:r>
              <a:rPr lang="de-DE" dirty="0" smtClean="0"/>
              <a:t> </a:t>
            </a:r>
            <a:r>
              <a:rPr lang="de-DE" dirty="0" err="1" smtClean="0"/>
              <a:t>self-explanatory</a:t>
            </a:r>
            <a:endParaRPr lang="de-DE" dirty="0" smtClean="0"/>
          </a:p>
          <a:p>
            <a:pPr lvl="1"/>
            <a:endParaRPr lang="de-DE" dirty="0" smtClean="0"/>
          </a:p>
          <a:p>
            <a:pPr lvl="1"/>
            <a:endParaRPr lang="de-DE" dirty="0" smtClean="0"/>
          </a:p>
          <a:p>
            <a:pPr lvl="1"/>
            <a:endParaRPr lang="en-US" dirty="0"/>
          </a:p>
        </p:txBody>
      </p:sp>
    </p:spTree>
    <p:extLst>
      <p:ext uri="{BB962C8B-B14F-4D97-AF65-F5344CB8AC3E}">
        <p14:creationId xmlns:p14="http://schemas.microsoft.com/office/powerpoint/2010/main" val="831854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869874" y="2472766"/>
            <a:ext cx="7667621" cy="722313"/>
          </a:xfrm>
        </p:spPr>
        <p:txBody>
          <a:bodyPr>
            <a:normAutofit/>
          </a:bodyPr>
          <a:lstStyle/>
          <a:p>
            <a:pPr algn="ctr"/>
            <a:r>
              <a:rPr lang="en-US" dirty="0" smtClean="0"/>
              <a:t>BIC Best </a:t>
            </a:r>
            <a:r>
              <a:rPr lang="en-US" dirty="0"/>
              <a:t>Practices Handbook</a:t>
            </a:r>
          </a:p>
          <a:p>
            <a:endParaRPr lang="de-DE" dirty="0"/>
          </a:p>
        </p:txBody>
      </p:sp>
      <p:pic>
        <p:nvPicPr>
          <p:cNvPr id="11" name="Grafik 22">
            <a:extLst>
              <a:ext uri="{FF2B5EF4-FFF2-40B4-BE49-F238E27FC236}">
                <a16:creationId xmlns="" xmlns:a16="http://schemas.microsoft.com/office/drawing/2014/main" id="{3192E01C-5CDC-48BE-A266-C738C0B7FA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1252" y="314445"/>
            <a:ext cx="3132949" cy="1722700"/>
          </a:xfrm>
          <a:prstGeom prst="rect">
            <a:avLst/>
          </a:prstGeom>
        </p:spPr>
      </p:pic>
      <p:pic>
        <p:nvPicPr>
          <p:cNvPr id="3" name="Billede 2"/>
          <p:cNvPicPr>
            <a:picLocks noChangeAspect="1"/>
          </p:cNvPicPr>
          <p:nvPr/>
        </p:nvPicPr>
        <p:blipFill>
          <a:blip r:embed="rId4"/>
          <a:stretch>
            <a:fillRect/>
          </a:stretch>
        </p:blipFill>
        <p:spPr>
          <a:xfrm>
            <a:off x="3234434" y="3195079"/>
            <a:ext cx="2476818" cy="3524960"/>
          </a:xfrm>
          <a:prstGeom prst="rect">
            <a:avLst/>
          </a:prstGeom>
        </p:spPr>
      </p:pic>
    </p:spTree>
    <p:extLst>
      <p:ext uri="{BB962C8B-B14F-4D97-AF65-F5344CB8AC3E}">
        <p14:creationId xmlns:p14="http://schemas.microsoft.com/office/powerpoint/2010/main" val="1549376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2">
            <a:extLst>
              <a:ext uri="{FF2B5EF4-FFF2-40B4-BE49-F238E27FC236}">
                <a16:creationId xmlns="" xmlns:a16="http://schemas.microsoft.com/office/drawing/2014/main" id="{DAC1CE3E-DE41-425E-AFF7-01E25B1CCB14}"/>
              </a:ext>
            </a:extLst>
          </p:cNvPr>
          <p:cNvSpPr txBox="1">
            <a:spLocks/>
          </p:cNvSpPr>
          <p:nvPr/>
        </p:nvSpPr>
        <p:spPr>
          <a:xfrm>
            <a:off x="735999" y="560494"/>
            <a:ext cx="8328870" cy="4526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spc="80" baseline="0">
                <a:solidFill>
                  <a:srgbClr val="EE690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latin typeface="Calibri" panose="020F0502020204030204"/>
              </a:rPr>
              <a:t>BIC Best Practices Handbook: </a:t>
            </a:r>
            <a:r>
              <a:rPr lang="da-DK" dirty="0" err="1" smtClean="0">
                <a:latin typeface="Calibri" panose="020F0502020204030204"/>
              </a:rPr>
              <a:t>main</a:t>
            </a:r>
            <a:r>
              <a:rPr lang="da-DK" dirty="0" smtClean="0">
                <a:latin typeface="Calibri" panose="020F0502020204030204"/>
              </a:rPr>
              <a:t> </a:t>
            </a:r>
            <a:r>
              <a:rPr lang="da-DK" dirty="0" err="1" smtClean="0">
                <a:latin typeface="Calibri" panose="020F0502020204030204"/>
              </a:rPr>
              <a:t>chapters</a:t>
            </a:r>
            <a:endParaRPr kumimoji="0" lang="da-DK" sz="3200" b="1" i="0" u="none" strike="noStrike" kern="1200" cap="none" spc="80" normalizeH="0" baseline="0" noProof="0" dirty="0">
              <a:ln>
                <a:noFill/>
              </a:ln>
              <a:solidFill>
                <a:srgbClr val="EE6907"/>
              </a:solidFill>
              <a:effectLst/>
              <a:uLnTx/>
              <a:uFillTx/>
              <a:latin typeface="Calibri" panose="020F0502020204030204"/>
              <a:ea typeface="+mn-ea"/>
              <a:cs typeface="+mn-cs"/>
            </a:endParaRPr>
          </a:p>
        </p:txBody>
      </p:sp>
      <p:sp>
        <p:nvSpPr>
          <p:cNvPr id="2" name="Tekstfelt 1"/>
          <p:cNvSpPr txBox="1"/>
          <p:nvPr/>
        </p:nvSpPr>
        <p:spPr>
          <a:xfrm>
            <a:off x="735999" y="1485900"/>
            <a:ext cx="6682154" cy="3970318"/>
          </a:xfrm>
          <a:prstGeom prst="rect">
            <a:avLst/>
          </a:prstGeom>
          <a:noFill/>
        </p:spPr>
        <p:txBody>
          <a:bodyPr wrap="square" rtlCol="0">
            <a:spAutoFit/>
          </a:bodyPr>
          <a:lstStyle/>
          <a:p>
            <a:r>
              <a:rPr lang="en-US" b="1" dirty="0"/>
              <a:t>CLINICAL IMPACTS OF IVD-APPLICABLE </a:t>
            </a:r>
            <a:r>
              <a:rPr lang="en-US" b="1" dirty="0" smtClean="0"/>
              <a:t>BIOMARKERS</a:t>
            </a:r>
          </a:p>
          <a:p>
            <a:endParaRPr lang="da-DK" dirty="0"/>
          </a:p>
          <a:p>
            <a:r>
              <a:rPr lang="en-US" dirty="0"/>
              <a:t> </a:t>
            </a:r>
            <a:endParaRPr lang="da-DK" dirty="0"/>
          </a:p>
          <a:p>
            <a:r>
              <a:rPr lang="en-US" b="1" dirty="0"/>
              <a:t>THE IVD-APPLICABLE BIOMARKER PIPELINE</a:t>
            </a:r>
            <a:endParaRPr lang="da-DK" dirty="0"/>
          </a:p>
          <a:p>
            <a:r>
              <a:rPr lang="en-US" b="1" dirty="0"/>
              <a:t> </a:t>
            </a:r>
            <a:endParaRPr lang="en-US" b="1" dirty="0" smtClean="0"/>
          </a:p>
          <a:p>
            <a:endParaRPr lang="da-DK" dirty="0"/>
          </a:p>
          <a:p>
            <a:r>
              <a:rPr lang="en-US" b="1" dirty="0"/>
              <a:t>COMMERCIALIZATION ASPECTS             </a:t>
            </a:r>
            <a:endParaRPr lang="da-DK" dirty="0"/>
          </a:p>
          <a:p>
            <a:r>
              <a:rPr lang="en-US" dirty="0"/>
              <a:t> </a:t>
            </a:r>
            <a:endParaRPr lang="en-US" dirty="0" smtClean="0"/>
          </a:p>
          <a:p>
            <a:endParaRPr lang="da-DK" dirty="0"/>
          </a:p>
          <a:p>
            <a:r>
              <a:rPr lang="en-US" b="1" dirty="0"/>
              <a:t>INTELLECTUAL PROPERTY RIGHTS (IPR)          </a:t>
            </a:r>
            <a:endParaRPr lang="da-DK" dirty="0"/>
          </a:p>
          <a:p>
            <a:r>
              <a:rPr lang="en-US" dirty="0"/>
              <a:t> </a:t>
            </a:r>
            <a:endParaRPr lang="en-US" dirty="0" smtClean="0"/>
          </a:p>
          <a:p>
            <a:endParaRPr lang="da-DK" dirty="0"/>
          </a:p>
          <a:p>
            <a:r>
              <a:rPr lang="en-US" b="1" dirty="0"/>
              <a:t>BUSINESS MODELS, AGREEMENTS AND OTHER LEGAL VIEWPOINTS</a:t>
            </a:r>
            <a:endParaRPr lang="da-DK" dirty="0"/>
          </a:p>
          <a:p>
            <a:endParaRPr lang="en-GB" dirty="0"/>
          </a:p>
        </p:txBody>
      </p:sp>
    </p:spTree>
    <p:extLst>
      <p:ext uri="{BB962C8B-B14F-4D97-AF65-F5344CB8AC3E}">
        <p14:creationId xmlns:p14="http://schemas.microsoft.com/office/powerpoint/2010/main" val="2507524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 xmlns:a16="http://schemas.microsoft.com/office/drawing/2014/main" id="{405E24A5-7049-4B7E-8073-5429E5DD6B6A}"/>
              </a:ext>
            </a:extLst>
          </p:cNvPr>
          <p:cNvSpPr/>
          <p:nvPr/>
        </p:nvSpPr>
        <p:spPr>
          <a:xfrm>
            <a:off x="346208" y="1294960"/>
            <a:ext cx="8450981" cy="5103961"/>
          </a:xfrm>
          <a:prstGeom prst="rect">
            <a:avLst/>
          </a:prstGeom>
        </p:spPr>
        <p:txBody>
          <a:bodyPr wrap="square">
            <a:spAutoFit/>
          </a:bodyPr>
          <a:lstStyle/>
          <a:p>
            <a:pPr>
              <a:spcBef>
                <a:spcPts val="2000"/>
              </a:spcBef>
              <a:spcAft>
                <a:spcPts val="200"/>
              </a:spcAft>
            </a:pPr>
            <a:r>
              <a:rPr lang="en-GB" sz="2000" b="1" kern="0" dirty="0">
                <a:solidFill>
                  <a:srgbClr val="276E8B"/>
                </a:solidFill>
                <a:latin typeface="Calibri" panose="020F0502020204030204" pitchFamily="34" charset="0"/>
                <a:ea typeface="Times New Roman" panose="02020603050405020304" pitchFamily="18" charset="0"/>
                <a:cs typeface="Calibri" panose="020F0502020204030204" pitchFamily="34" charset="0"/>
              </a:rPr>
              <a:t>SCOPE OF PATENT PROTECTION</a:t>
            </a:r>
            <a:endParaRPr lang="fi-FI" sz="2000" b="1" kern="0" dirty="0">
              <a:solidFill>
                <a:srgbClr val="276E8B"/>
              </a:solidFill>
              <a:latin typeface="Calibri" panose="020F0502020204030204" pitchFamily="34" charset="0"/>
              <a:ea typeface="Times New Roman" panose="02020603050405020304" pitchFamily="18" charset="0"/>
              <a:cs typeface="Calibri" panose="020F0502020204030204" pitchFamily="34" charset="0"/>
            </a:endParaRPr>
          </a:p>
          <a:p>
            <a:pPr>
              <a:lnSpc>
                <a:spcPct val="110000"/>
              </a:lnSpc>
              <a:spcAft>
                <a:spcPts val="600"/>
              </a:spcAft>
            </a:pPr>
            <a:r>
              <a:rPr lang="en-GB" sz="2000" dirty="0">
                <a:solidFill>
                  <a:srgbClr val="0D4057"/>
                </a:solidFill>
                <a:latin typeface="Calibri" panose="020F0502020204030204" pitchFamily="34" charset="0"/>
                <a:ea typeface="Times New Roman" panose="02020603050405020304" pitchFamily="18" charset="0"/>
                <a:cs typeface="Calibri" panose="020F0502020204030204" pitchFamily="34" charset="0"/>
              </a:rPr>
              <a:t>The most important characteristic of a patent is its scope of protection, which defines whether potential utilizers need a license for it or not. </a:t>
            </a:r>
            <a:endParaRPr lang="fi-FI" sz="2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GB" sz="2000" dirty="0">
                <a:solidFill>
                  <a:srgbClr val="0D4057"/>
                </a:solidFill>
                <a:latin typeface="Calibri" panose="020F0502020204030204" pitchFamily="34" charset="0"/>
                <a:ea typeface="Times New Roman" panose="02020603050405020304" pitchFamily="18" charset="0"/>
                <a:cs typeface="Calibri" panose="020F0502020204030204" pitchFamily="34" charset="0"/>
              </a:rPr>
              <a:t>Broad patent claims are especially important in the case of selling or licensing the IPR for companies for a fee.  In the industry the primary aim of patenting is typically not out-licensing but protecting the existing or upcoming products and/or increasing the value of the enterprise.</a:t>
            </a:r>
            <a:endParaRPr lang="fi-FI" sz="2000" dirty="0">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0"/>
              </a:spcAft>
            </a:pPr>
            <a:r>
              <a:rPr lang="da-DK" sz="2000" b="1" dirty="0">
                <a:solidFill>
                  <a:srgbClr val="0D4057"/>
                </a:solidFill>
                <a:latin typeface="Calibri" panose="020F0502020204030204" pitchFamily="34" charset="0"/>
                <a:ea typeface="Times New Roman" panose="02020603050405020304" pitchFamily="18" charset="0"/>
                <a:cs typeface="Calibri" panose="020F0502020204030204" pitchFamily="34" charset="0"/>
              </a:rPr>
              <a:t>Best practices:</a:t>
            </a:r>
            <a:endParaRPr lang="fi-FI" sz="2000" dirty="0">
              <a:solidFill>
                <a:srgbClr val="0D4057"/>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r>
              <a:rPr lang="en-GB" sz="2000" dirty="0">
                <a:solidFill>
                  <a:srgbClr val="0D4057"/>
                </a:solidFill>
                <a:latin typeface="Calibri" panose="020F0502020204030204" pitchFamily="34" charset="0"/>
                <a:ea typeface="Times New Roman" panose="02020603050405020304" pitchFamily="18" charset="0"/>
                <a:cs typeface="Calibri" panose="020F0502020204030204" pitchFamily="34" charset="0"/>
              </a:rPr>
              <a:t>To ensure that the university-owned IPR becomes interesting to companies: it needs to be patented well and with broad enough patent claims</a:t>
            </a:r>
            <a:endParaRPr lang="fi-FI" sz="2000" dirty="0">
              <a:solidFill>
                <a:srgbClr val="0D4057"/>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r>
              <a:rPr lang="en-GB" sz="2000" dirty="0">
                <a:solidFill>
                  <a:srgbClr val="0D4057"/>
                </a:solidFill>
                <a:latin typeface="Calibri" panose="020F0502020204030204" pitchFamily="34" charset="0"/>
                <a:ea typeface="Times New Roman" panose="02020603050405020304" pitchFamily="18" charset="0"/>
                <a:cs typeface="Calibri" panose="020F0502020204030204" pitchFamily="34" charset="0"/>
              </a:rPr>
              <a:t>If the intention is to form a start-up, the viewpoint of protecting the planned products can be emphasized somewhat more.</a:t>
            </a:r>
            <a:endParaRPr lang="fi-FI" sz="2000" dirty="0">
              <a:solidFill>
                <a:srgbClr val="0D4057"/>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r>
              <a:rPr lang="en-GB" sz="2000" dirty="0">
                <a:solidFill>
                  <a:srgbClr val="0D4057"/>
                </a:solidFill>
                <a:latin typeface="Calibri" panose="020F0502020204030204" pitchFamily="34" charset="0"/>
                <a:ea typeface="Times New Roman" panose="02020603050405020304" pitchFamily="18" charset="0"/>
                <a:cs typeface="Calibri" panose="020F0502020204030204" pitchFamily="34" charset="0"/>
              </a:rPr>
              <a:t>Also make a plan for the territorial coverage of the patent family.</a:t>
            </a:r>
            <a:endParaRPr lang="fi-FI" sz="2000" dirty="0">
              <a:solidFill>
                <a:srgbClr val="0D4057"/>
              </a:solidFill>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0"/>
              </a:spcAft>
            </a:pPr>
            <a:r>
              <a:rPr lang="en-GB" sz="2000" b="1" dirty="0">
                <a:solidFill>
                  <a:srgbClr val="0D4057"/>
                </a:solidFill>
                <a:latin typeface="Calibri" panose="020F0502020204030204" pitchFamily="34" charset="0"/>
                <a:ea typeface="Times New Roman" panose="02020603050405020304" pitchFamily="18" charset="0"/>
                <a:cs typeface="Calibri" panose="020F0502020204030204" pitchFamily="34" charset="0"/>
              </a:rPr>
              <a:t>Things that are difficult to patent well:   </a:t>
            </a:r>
            <a:r>
              <a:rPr lang="en-GB" sz="2000" b="1" dirty="0" err="1" smtClean="0">
                <a:solidFill>
                  <a:srgbClr val="0D4057"/>
                </a:solidFill>
                <a:latin typeface="Calibri" panose="020F0502020204030204" pitchFamily="34" charset="0"/>
                <a:ea typeface="Times New Roman" panose="02020603050405020304" pitchFamily="18" charset="0"/>
                <a:cs typeface="Calibri" panose="020F0502020204030204" pitchFamily="34" charset="0"/>
              </a:rPr>
              <a:t>etc</a:t>
            </a:r>
            <a:r>
              <a:rPr lang="en-GB" sz="2000" b="1" dirty="0" smtClean="0">
                <a:solidFill>
                  <a:srgbClr val="0D4057"/>
                </a:solidFill>
                <a:latin typeface="Calibri" panose="020F0502020204030204" pitchFamily="34" charset="0"/>
                <a:ea typeface="Times New Roman" panose="02020603050405020304" pitchFamily="18" charset="0"/>
                <a:cs typeface="Calibri" panose="020F0502020204030204" pitchFamily="34" charset="0"/>
              </a:rPr>
              <a:t>…</a:t>
            </a:r>
            <a:endParaRPr lang="fi-FI" sz="2000" dirty="0">
              <a:solidFill>
                <a:srgbClr val="0D4057"/>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Pladsholder til tekst 2">
            <a:extLst>
              <a:ext uri="{FF2B5EF4-FFF2-40B4-BE49-F238E27FC236}">
                <a16:creationId xmlns="" xmlns:a16="http://schemas.microsoft.com/office/drawing/2014/main" id="{DAC1CE3E-DE41-425E-AFF7-01E25B1CCB14}"/>
              </a:ext>
            </a:extLst>
          </p:cNvPr>
          <p:cNvSpPr txBox="1">
            <a:spLocks/>
          </p:cNvSpPr>
          <p:nvPr/>
        </p:nvSpPr>
        <p:spPr>
          <a:xfrm>
            <a:off x="735999" y="560494"/>
            <a:ext cx="7671401" cy="4526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spc="80" baseline="0">
                <a:solidFill>
                  <a:srgbClr val="EE690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latin typeface="Calibri" panose="020F0502020204030204"/>
              </a:rPr>
              <a:t>BIC Best Practices Handbook: extractions</a:t>
            </a:r>
            <a:endParaRPr kumimoji="0" lang="da-DK" sz="3200" b="1" i="0" u="none" strike="noStrike" kern="1200" cap="none" spc="80" normalizeH="0" baseline="0" noProof="0" dirty="0">
              <a:ln>
                <a:noFill/>
              </a:ln>
              <a:solidFill>
                <a:srgbClr val="EE690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488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 xmlns:a16="http://schemas.microsoft.com/office/drawing/2014/main" id="{C5180C3F-7813-46A6-A7E2-2A6D9D456396}"/>
              </a:ext>
            </a:extLst>
          </p:cNvPr>
          <p:cNvSpPr/>
          <p:nvPr/>
        </p:nvSpPr>
        <p:spPr>
          <a:xfrm>
            <a:off x="427659" y="1625670"/>
            <a:ext cx="8288080" cy="4072910"/>
          </a:xfrm>
          <a:prstGeom prst="rect">
            <a:avLst/>
          </a:prstGeom>
        </p:spPr>
        <p:txBody>
          <a:bodyPr wrap="square">
            <a:spAutoFit/>
          </a:bodyPr>
          <a:lstStyle/>
          <a:p>
            <a:pPr>
              <a:spcBef>
                <a:spcPts val="2000"/>
              </a:spcBef>
              <a:spcAft>
                <a:spcPts val="200"/>
              </a:spcAft>
            </a:pPr>
            <a:r>
              <a:rPr lang="en-GB" sz="2000" b="1" kern="0" dirty="0">
                <a:solidFill>
                  <a:srgbClr val="276E8B"/>
                </a:solidFill>
                <a:latin typeface="Calibri" panose="020F0502020204030204" pitchFamily="34" charset="0"/>
                <a:ea typeface="Times New Roman" panose="02020603050405020304" pitchFamily="18" charset="0"/>
                <a:cs typeface="Calibri" panose="020F0502020204030204" pitchFamily="34" charset="0"/>
              </a:rPr>
              <a:t>FREEDOM TO OPERATE (FTO)</a:t>
            </a:r>
            <a:endParaRPr lang="fi-FI" sz="2000" b="1" kern="0" dirty="0">
              <a:solidFill>
                <a:srgbClr val="276E8B"/>
              </a:solidFill>
              <a:latin typeface="Calibri" panose="020F0502020204030204" pitchFamily="34" charset="0"/>
              <a:ea typeface="Times New Roman" panose="02020603050405020304" pitchFamily="18" charset="0"/>
              <a:cs typeface="Calibri" panose="020F0502020204030204" pitchFamily="34" charset="0"/>
            </a:endParaRPr>
          </a:p>
          <a:p>
            <a:pPr>
              <a:lnSpc>
                <a:spcPct val="110000"/>
              </a:lnSpc>
              <a:spcAft>
                <a:spcPts val="600"/>
              </a:spcAft>
            </a:pPr>
            <a:r>
              <a:rPr lang="en-GB" sz="2000" dirty="0">
                <a:latin typeface="Calibri" panose="020F0502020204030204" pitchFamily="34" charset="0"/>
                <a:ea typeface="Times New Roman" panose="02020603050405020304" pitchFamily="18" charset="0"/>
                <a:cs typeface="Calibri" panose="020F0502020204030204" pitchFamily="34" charset="0"/>
              </a:rPr>
              <a:t> </a:t>
            </a:r>
            <a:endParaRPr lang="fi-FI" sz="2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GB" sz="2000" dirty="0">
                <a:solidFill>
                  <a:srgbClr val="0D465F"/>
                </a:solidFill>
                <a:latin typeface="Calibri" panose="020F0502020204030204" pitchFamily="34" charset="0"/>
                <a:ea typeface="Times New Roman" panose="02020603050405020304" pitchFamily="18" charset="0"/>
                <a:cs typeface="Calibri" panose="020F0502020204030204" pitchFamily="34" charset="0"/>
              </a:rPr>
              <a:t>Freedom-to-operate means not infringing the IPR rights (almost always patents) of others and not needing licenses -- that may be costly or unavailable -- for IP owned by third parties when commercializing the invention. </a:t>
            </a:r>
          </a:p>
          <a:p>
            <a:pPr algn="just">
              <a:spcAft>
                <a:spcPts val="0"/>
              </a:spcAft>
            </a:pPr>
            <a:r>
              <a:rPr lang="en-GB" sz="2000" dirty="0">
                <a:solidFill>
                  <a:srgbClr val="0D465F"/>
                </a:solidFill>
                <a:latin typeface="Calibri" panose="020F0502020204030204" pitchFamily="34" charset="0"/>
                <a:ea typeface="Times New Roman" panose="02020603050405020304" pitchFamily="18" charset="0"/>
                <a:cs typeface="Calibri" panose="020F0502020204030204" pitchFamily="34" charset="0"/>
              </a:rPr>
              <a:t>For example, to use reagents (such as antibodies) in a commercial kit, one needs to agree with the provider that the use of the component in a commercial product is allowed.</a:t>
            </a:r>
          </a:p>
          <a:p>
            <a:pPr algn="just">
              <a:spcAft>
                <a:spcPts val="0"/>
              </a:spcAft>
            </a:pPr>
            <a:r>
              <a:rPr lang="en-GB" sz="2000" dirty="0">
                <a:solidFill>
                  <a:srgbClr val="0D465F"/>
                </a:solidFill>
                <a:latin typeface="Calibri" panose="020F0502020204030204" pitchFamily="34" charset="0"/>
                <a:ea typeface="Times New Roman" panose="02020603050405020304" pitchFamily="18" charset="0"/>
                <a:cs typeface="Calibri" panose="020F0502020204030204" pitchFamily="34" charset="0"/>
              </a:rPr>
              <a:t>Furthermore, one needs to make a survey that there are no existing method patents that would cover the use of the reagent in the same indication.</a:t>
            </a:r>
            <a:endParaRPr lang="fi-FI" sz="2000" dirty="0">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0"/>
              </a:spcAft>
            </a:pPr>
            <a:r>
              <a:rPr lang="da-DK" sz="2000" b="1" dirty="0">
                <a:solidFill>
                  <a:srgbClr val="0D4057"/>
                </a:solidFill>
                <a:latin typeface="Calibri" panose="020F0502020204030204" pitchFamily="34" charset="0"/>
                <a:ea typeface="Times New Roman" panose="02020603050405020304" pitchFamily="18" charset="0"/>
                <a:cs typeface="Calibri" panose="020F0502020204030204" pitchFamily="34" charset="0"/>
              </a:rPr>
              <a:t>Best </a:t>
            </a:r>
            <a:r>
              <a:rPr lang="da-DK" sz="2000" b="1" dirty="0" err="1">
                <a:solidFill>
                  <a:srgbClr val="0D4057"/>
                </a:solidFill>
                <a:latin typeface="Calibri" panose="020F0502020204030204" pitchFamily="34" charset="0"/>
                <a:ea typeface="Times New Roman" panose="02020603050405020304" pitchFamily="18" charset="0"/>
                <a:cs typeface="Calibri" panose="020F0502020204030204" pitchFamily="34" charset="0"/>
              </a:rPr>
              <a:t>practices</a:t>
            </a:r>
            <a:r>
              <a:rPr lang="da-DK" sz="2000" b="1" dirty="0" smtClean="0">
                <a:solidFill>
                  <a:srgbClr val="0D4057"/>
                </a:solidFill>
                <a:latin typeface="Calibri" panose="020F0502020204030204" pitchFamily="34" charset="0"/>
                <a:ea typeface="Times New Roman" panose="02020603050405020304" pitchFamily="18" charset="0"/>
                <a:cs typeface="Calibri" panose="020F0502020204030204" pitchFamily="34" charset="0"/>
              </a:rPr>
              <a:t>: ……</a:t>
            </a:r>
            <a:endParaRPr lang="fi-FI" sz="2000" b="1" dirty="0">
              <a:solidFill>
                <a:srgbClr val="0D4057"/>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Pladsholder til tekst 2">
            <a:extLst>
              <a:ext uri="{FF2B5EF4-FFF2-40B4-BE49-F238E27FC236}">
                <a16:creationId xmlns="" xmlns:a16="http://schemas.microsoft.com/office/drawing/2014/main" id="{405CB07C-DA27-4762-ABBB-C21B3D2F89E3}"/>
              </a:ext>
            </a:extLst>
          </p:cNvPr>
          <p:cNvSpPr txBox="1">
            <a:spLocks/>
          </p:cNvSpPr>
          <p:nvPr/>
        </p:nvSpPr>
        <p:spPr>
          <a:xfrm>
            <a:off x="735999" y="560494"/>
            <a:ext cx="7671401" cy="4526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spc="80" baseline="0">
                <a:solidFill>
                  <a:srgbClr val="EE690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latin typeface="Calibri" panose="020F0502020204030204"/>
              </a:rPr>
              <a:t>BIC Best Practices Handbook: extractions</a:t>
            </a:r>
            <a:endParaRPr kumimoji="0" lang="da-DK" sz="3200" b="1" i="0" u="none" strike="noStrike" kern="1200" cap="none" spc="80" normalizeH="0" baseline="0" noProof="0" dirty="0">
              <a:ln>
                <a:noFill/>
              </a:ln>
              <a:solidFill>
                <a:srgbClr val="EE690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38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 xmlns:a16="http://schemas.microsoft.com/office/drawing/2014/main" id="{AD72925B-64DB-4483-A823-EB0F9F732891}"/>
              </a:ext>
            </a:extLst>
          </p:cNvPr>
          <p:cNvSpPr/>
          <p:nvPr/>
        </p:nvSpPr>
        <p:spPr>
          <a:xfrm>
            <a:off x="330060" y="1251448"/>
            <a:ext cx="8813940" cy="5581015"/>
          </a:xfrm>
          <a:prstGeom prst="rect">
            <a:avLst/>
          </a:prstGeom>
        </p:spPr>
        <p:txBody>
          <a:bodyPr wrap="square">
            <a:spAutoFit/>
          </a:bodyPr>
          <a:lstStyle/>
          <a:p>
            <a:pPr>
              <a:spcBef>
                <a:spcPts val="2000"/>
              </a:spcBef>
              <a:spcAft>
                <a:spcPts val="200"/>
              </a:spcAft>
            </a:pPr>
            <a:r>
              <a:rPr lang="en-GB" sz="2000" b="1" kern="0" dirty="0">
                <a:solidFill>
                  <a:srgbClr val="276E8B"/>
                </a:solidFill>
                <a:latin typeface="Calibri" panose="020F0502020204030204" pitchFamily="34" charset="0"/>
                <a:ea typeface="Times New Roman" panose="02020603050405020304" pitchFamily="18" charset="0"/>
                <a:cs typeface="Calibri" panose="020F0502020204030204" pitchFamily="34" charset="0"/>
              </a:rPr>
              <a:t>TIPS ON CONDUCTING A COMPETITION ANALYSIS</a:t>
            </a:r>
            <a:endParaRPr lang="fi-FI" sz="2000" b="1" kern="0" dirty="0">
              <a:solidFill>
                <a:srgbClr val="276E8B"/>
              </a:solidFill>
              <a:latin typeface="Calibri" panose="020F0502020204030204" pitchFamily="34" charset="0"/>
              <a:ea typeface="Times New Roman" panose="02020603050405020304" pitchFamily="18" charset="0"/>
              <a:cs typeface="Calibri" panose="020F0502020204030204" pitchFamily="34" charset="0"/>
            </a:endParaRPr>
          </a:p>
          <a:p>
            <a:pPr>
              <a:spcAft>
                <a:spcPts val="600"/>
              </a:spcAft>
            </a:pPr>
            <a:r>
              <a:rPr lang="en-GB" sz="2000" dirty="0">
                <a:solidFill>
                  <a:srgbClr val="013F53"/>
                </a:solidFill>
                <a:latin typeface="Calibri" panose="020F0502020204030204" pitchFamily="34" charset="0"/>
                <a:ea typeface="Times New Roman" panose="02020603050405020304" pitchFamily="18" charset="0"/>
                <a:cs typeface="Calibri" panose="020F0502020204030204" pitchFamily="34" charset="0"/>
              </a:rPr>
              <a:t>To have commercial use, a novel IVD test needs to solve a true clinical problem and be backed-up by convincing evidence. It also needs somehow to be better than competing approaches or add value to the existing testing sequence.</a:t>
            </a:r>
            <a:endParaRPr lang="fi-FI" sz="2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endParaRPr lang="fi-FI" sz="2000" b="1" dirty="0">
              <a:solidFill>
                <a:srgbClr val="276E8B"/>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GB" sz="2000" b="1" dirty="0">
                <a:solidFill>
                  <a:srgbClr val="276E8B"/>
                </a:solidFill>
                <a:latin typeface="Calibri" panose="020F0502020204030204" pitchFamily="34" charset="0"/>
                <a:ea typeface="Times New Roman" panose="02020603050405020304" pitchFamily="18" charset="0"/>
                <a:cs typeface="Calibri" panose="020F0502020204030204" pitchFamily="34" charset="0"/>
              </a:rPr>
              <a:t>Best practices to conduct your own competition analysis:</a:t>
            </a:r>
            <a:r>
              <a:rPr lang="en-GB" sz="2000" b="1" dirty="0">
                <a:latin typeface="Calibri" panose="020F0502020204030204" pitchFamily="34" charset="0"/>
                <a:ea typeface="Times New Roman" panose="02020603050405020304" pitchFamily="18" charset="0"/>
                <a:cs typeface="Calibri" panose="020F0502020204030204" pitchFamily="34" charset="0"/>
              </a:rPr>
              <a:t> </a:t>
            </a:r>
            <a:endParaRPr lang="fi-FI" sz="20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Symbol" panose="05050102010706020507" pitchFamily="18" charset="2"/>
              <a:buChar char=""/>
            </a:pPr>
            <a:r>
              <a:rPr lang="en-GB" sz="2000" dirty="0">
                <a:solidFill>
                  <a:srgbClr val="0D4057"/>
                </a:solidFill>
                <a:latin typeface="Calibri" panose="020F0502020204030204" pitchFamily="34" charset="0"/>
                <a:ea typeface="Times New Roman" panose="02020603050405020304" pitchFamily="18" charset="0"/>
                <a:cs typeface="Calibri" panose="020F0502020204030204" pitchFamily="34" charset="0"/>
              </a:rPr>
              <a:t>Describe the current practices (especially the golden standard) used as a routine in the clinic and their limitations.</a:t>
            </a:r>
            <a:endParaRPr lang="fi-FI" sz="2000" dirty="0">
              <a:solidFill>
                <a:srgbClr val="0D4057"/>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Symbol" panose="05050102010706020507" pitchFamily="18" charset="2"/>
              <a:buChar char=""/>
            </a:pPr>
            <a:r>
              <a:rPr lang="en-GB" sz="2000" dirty="0">
                <a:solidFill>
                  <a:srgbClr val="0D4057"/>
                </a:solidFill>
                <a:latin typeface="Calibri" panose="020F0502020204030204" pitchFamily="34" charset="0"/>
                <a:ea typeface="Times New Roman" panose="02020603050405020304" pitchFamily="18" charset="0"/>
                <a:cs typeface="Calibri" panose="020F0502020204030204" pitchFamily="34" charset="0"/>
              </a:rPr>
              <a:t>Conduct a literature search (both in scientific and patent databases) for alternative (competing) approaches to solve the above shortcomings. </a:t>
            </a:r>
            <a:endParaRPr lang="fi-FI" sz="2000" dirty="0">
              <a:solidFill>
                <a:srgbClr val="0D4057"/>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Symbol" panose="05050102010706020507" pitchFamily="18" charset="2"/>
              <a:buChar char=""/>
            </a:pPr>
            <a:r>
              <a:rPr lang="en-GB" sz="2000" dirty="0">
                <a:solidFill>
                  <a:srgbClr val="0D4057"/>
                </a:solidFill>
                <a:latin typeface="Calibri" panose="020F0502020204030204" pitchFamily="34" charset="0"/>
                <a:ea typeface="Times New Roman" panose="02020603050405020304" pitchFamily="18" charset="0"/>
                <a:cs typeface="Calibri" panose="020F0502020204030204" pitchFamily="34" charset="0"/>
              </a:rPr>
              <a:t>It is important to recognize and describe the significant benefits of the new invention over the competing approaches. Acceptable advantages include, e.g.</a:t>
            </a:r>
            <a:endParaRPr lang="fi-FI" sz="2000" dirty="0">
              <a:solidFill>
                <a:srgbClr val="0D4057"/>
              </a:solidFill>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spcAft>
                <a:spcPts val="600"/>
              </a:spcAft>
              <a:buFont typeface="Courier New" panose="02070309020205020404" pitchFamily="49" charset="0"/>
              <a:buChar char="o"/>
            </a:pPr>
            <a:r>
              <a:rPr lang="da-DK" sz="2000" dirty="0">
                <a:solidFill>
                  <a:srgbClr val="092E3F"/>
                </a:solidFill>
                <a:latin typeface="Calibri" panose="020F0502020204030204" pitchFamily="34" charset="0"/>
                <a:ea typeface="Times New Roman" panose="02020603050405020304" pitchFamily="18" charset="0"/>
                <a:cs typeface="Calibri" panose="020F0502020204030204" pitchFamily="34" charset="0"/>
              </a:rPr>
              <a:t>Increased diagnostic sensitivity and specificity</a:t>
            </a:r>
            <a:endParaRPr lang="fi-FI" sz="2000" dirty="0">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spcAft>
                <a:spcPts val="600"/>
              </a:spcAft>
              <a:buFont typeface="Courier New" panose="02070309020205020404" pitchFamily="49" charset="0"/>
              <a:buChar char="o"/>
            </a:pPr>
            <a:r>
              <a:rPr lang="en-GB" sz="2000" dirty="0">
                <a:solidFill>
                  <a:srgbClr val="092E3F"/>
                </a:solidFill>
                <a:latin typeface="Calibri" panose="020F0502020204030204" pitchFamily="34" charset="0"/>
                <a:ea typeface="Times New Roman" panose="02020603050405020304" pitchFamily="18" charset="0"/>
                <a:cs typeface="Calibri" panose="020F0502020204030204" pitchFamily="34" charset="0"/>
              </a:rPr>
              <a:t>Earlier diagnoses (less advanced diseases with less complications)</a:t>
            </a:r>
            <a:endParaRPr lang="fi-FI" sz="2000" dirty="0">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spcAft>
                <a:spcPts val="600"/>
              </a:spcAft>
              <a:buFont typeface="Courier New" panose="02070309020205020404" pitchFamily="49" charset="0"/>
              <a:buChar char="o"/>
            </a:pPr>
            <a:r>
              <a:rPr lang="en-GB" sz="2000" dirty="0">
                <a:solidFill>
                  <a:srgbClr val="092E3F"/>
                </a:solidFill>
                <a:latin typeface="Calibri" panose="020F0502020204030204" pitchFamily="34" charset="0"/>
                <a:ea typeface="Times New Roman" panose="02020603050405020304" pitchFamily="18" charset="0"/>
                <a:cs typeface="Calibri" panose="020F0502020204030204" pitchFamily="34" charset="0"/>
              </a:rPr>
              <a:t>Improved convenience and patient compliance</a:t>
            </a:r>
            <a:endParaRPr lang="fi-FI" sz="2000" dirty="0">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spcAft>
                <a:spcPts val="600"/>
              </a:spcAft>
              <a:buFont typeface="Courier New" panose="02070309020205020404" pitchFamily="49" charset="0"/>
              <a:buChar char="o"/>
            </a:pPr>
            <a:r>
              <a:rPr lang="en-GB" sz="2000" dirty="0">
                <a:solidFill>
                  <a:srgbClr val="092E3F"/>
                </a:solidFill>
                <a:latin typeface="Calibri" panose="020F0502020204030204" pitchFamily="34" charset="0"/>
                <a:ea typeface="Times New Roman" panose="02020603050405020304" pitchFamily="18" charset="0"/>
                <a:cs typeface="Calibri" panose="020F0502020204030204" pitchFamily="34" charset="0"/>
              </a:rPr>
              <a:t>Expected reduced number hospital admissions or length-of-stay</a:t>
            </a:r>
            <a:endParaRPr lang="fi-FI" sz="2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Pladsholder til tekst 2">
            <a:extLst>
              <a:ext uri="{FF2B5EF4-FFF2-40B4-BE49-F238E27FC236}">
                <a16:creationId xmlns="" xmlns:a16="http://schemas.microsoft.com/office/drawing/2014/main" id="{791BCDA9-EEDE-4444-A6F4-82640D6170A2}"/>
              </a:ext>
            </a:extLst>
          </p:cNvPr>
          <p:cNvSpPr txBox="1">
            <a:spLocks/>
          </p:cNvSpPr>
          <p:nvPr/>
        </p:nvSpPr>
        <p:spPr>
          <a:xfrm>
            <a:off x="735999" y="560494"/>
            <a:ext cx="7671401" cy="4526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spc="80" baseline="0">
                <a:solidFill>
                  <a:srgbClr val="EE690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latin typeface="Calibri" panose="020F0502020204030204"/>
              </a:rPr>
              <a:t>BIC Best Practices Handbook: extractions</a:t>
            </a:r>
            <a:endParaRPr kumimoji="0" lang="da-DK" sz="3200" b="1" i="0" u="none" strike="noStrike" kern="1200" cap="none" spc="80" normalizeH="0" baseline="0" noProof="0" dirty="0">
              <a:ln>
                <a:noFill/>
              </a:ln>
              <a:solidFill>
                <a:srgbClr val="EE690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950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 xmlns:a16="http://schemas.microsoft.com/office/drawing/2014/main" id="{924B312B-3963-4AC6-8640-B165507888BB}"/>
              </a:ext>
            </a:extLst>
          </p:cNvPr>
          <p:cNvSpPr/>
          <p:nvPr/>
        </p:nvSpPr>
        <p:spPr>
          <a:xfrm>
            <a:off x="735999" y="1185804"/>
            <a:ext cx="8243109" cy="5211683"/>
          </a:xfrm>
          <a:prstGeom prst="rect">
            <a:avLst/>
          </a:prstGeom>
        </p:spPr>
        <p:txBody>
          <a:bodyPr wrap="square">
            <a:spAutoFit/>
          </a:bodyPr>
          <a:lstStyle/>
          <a:p>
            <a:pPr>
              <a:spcBef>
                <a:spcPts val="2000"/>
              </a:spcBef>
              <a:spcAft>
                <a:spcPts val="200"/>
              </a:spcAft>
            </a:pPr>
            <a:r>
              <a:rPr lang="en-GB" sz="2000" b="1" kern="0" dirty="0">
                <a:solidFill>
                  <a:srgbClr val="276E8B"/>
                </a:solidFill>
                <a:latin typeface="Calibri" panose="020F0502020204030204" pitchFamily="34" charset="0"/>
                <a:ea typeface="Times New Roman" panose="02020603050405020304" pitchFamily="18" charset="0"/>
                <a:cs typeface="Calibri" panose="020F0502020204030204" pitchFamily="34" charset="0"/>
              </a:rPr>
              <a:t>INTELLECTUAL PROPERTY RIGHTS (IPR) in early stage projects</a:t>
            </a:r>
            <a:endParaRPr lang="fi-FI" sz="2000" b="1" kern="0" dirty="0">
              <a:solidFill>
                <a:srgbClr val="276E8B"/>
              </a:solidFill>
              <a:latin typeface="Calibri" panose="020F0502020204030204" pitchFamily="34" charset="0"/>
              <a:ea typeface="Times New Roman" panose="02020603050405020304" pitchFamily="18" charset="0"/>
              <a:cs typeface="Calibri" panose="020F0502020204030204" pitchFamily="34" charset="0"/>
            </a:endParaRPr>
          </a:p>
          <a:p>
            <a:pPr>
              <a:lnSpc>
                <a:spcPct val="110000"/>
              </a:lnSpc>
              <a:spcAft>
                <a:spcPts val="600"/>
              </a:spcAft>
            </a:pPr>
            <a:r>
              <a:rPr lang="en-GB" sz="2000" dirty="0">
                <a:latin typeface="Calibri" panose="020F0502020204030204" pitchFamily="34" charset="0"/>
                <a:ea typeface="Times New Roman" panose="02020603050405020304" pitchFamily="18" charset="0"/>
                <a:cs typeface="Calibri" panose="020F0502020204030204" pitchFamily="34" charset="0"/>
              </a:rPr>
              <a:t> </a:t>
            </a:r>
            <a:r>
              <a:rPr lang="en-GB" sz="2000" dirty="0">
                <a:solidFill>
                  <a:srgbClr val="013F53"/>
                </a:solidFill>
                <a:latin typeface="Calibri" panose="020F0502020204030204" pitchFamily="34" charset="0"/>
                <a:ea typeface="Times New Roman" panose="02020603050405020304" pitchFamily="18" charset="0"/>
                <a:cs typeface="Calibri" panose="020F0502020204030204" pitchFamily="34" charset="0"/>
              </a:rPr>
              <a:t>Most commercial partners will not consider licensing without respective intellectual property (IP) protection due to the competitive edge it provides. The existence of IP rights (IPR) is paramount also in the eyes of investors. </a:t>
            </a:r>
            <a:endParaRPr lang="fi-FI" sz="2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GB" sz="2000" dirty="0">
                <a:solidFill>
                  <a:srgbClr val="013F53"/>
                </a:solidFill>
                <a:latin typeface="Calibri" panose="020F0502020204030204" pitchFamily="34" charset="0"/>
                <a:ea typeface="Times New Roman" panose="02020603050405020304" pitchFamily="18" charset="0"/>
                <a:cs typeface="Calibri" panose="020F0502020204030204" pitchFamily="34" charset="0"/>
              </a:rPr>
              <a:t>Furthermore, concrete IPR allows ensuring a share of profits to both the inventors and the research organization after the launch of the product.</a:t>
            </a:r>
            <a:endParaRPr lang="fi-FI" sz="2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endParaRPr lang="fi-FI" sz="2000" b="1" dirty="0">
              <a:solidFill>
                <a:srgbClr val="276E8B"/>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GB" sz="2000" b="1" dirty="0">
                <a:solidFill>
                  <a:srgbClr val="276E8B"/>
                </a:solidFill>
                <a:latin typeface="Calibri" panose="020F0502020204030204" pitchFamily="34" charset="0"/>
                <a:ea typeface="Times New Roman" panose="02020603050405020304" pitchFamily="18" charset="0"/>
                <a:cs typeface="Calibri" panose="020F0502020204030204" pitchFamily="34" charset="0"/>
              </a:rPr>
              <a:t>Using patents as a source of information</a:t>
            </a:r>
            <a:endParaRPr lang="fi-FI" sz="2000" b="1" dirty="0">
              <a:solidFill>
                <a:srgbClr val="276E8B"/>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endParaRPr lang="fi-FI" sz="2000">
              <a:solidFill>
                <a:srgbClr val="0D465F"/>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fi-FI" sz="2000">
                <a:solidFill>
                  <a:srgbClr val="0D465F"/>
                </a:solidFill>
                <a:latin typeface="Calibri" panose="020F0502020204030204" pitchFamily="34" charset="0"/>
                <a:ea typeface="Times New Roman" panose="02020603050405020304" pitchFamily="18" charset="0"/>
                <a:cs typeface="Calibri" panose="020F0502020204030204" pitchFamily="34" charset="0"/>
              </a:rPr>
              <a:t>Approximately</a:t>
            </a:r>
            <a:r>
              <a:rPr lang="fi-FI" sz="2000" dirty="0">
                <a:solidFill>
                  <a:srgbClr val="0D465F"/>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D465F"/>
                </a:solidFill>
                <a:latin typeface="Calibri" panose="020F0502020204030204" pitchFamily="34" charset="0"/>
                <a:ea typeface="Times New Roman" panose="02020603050405020304" pitchFamily="18" charset="0"/>
                <a:cs typeface="Calibri" panose="020F0502020204030204" pitchFamily="34" charset="0"/>
              </a:rPr>
              <a:t>70-85 % of information found in patent databases cannot be found elsewhere. Researchers that follow the patenting field will have a significant advantage compared to those who are not up-to-date on the newest directions of commercial development.</a:t>
            </a:r>
          </a:p>
          <a:p>
            <a:pPr algn="just">
              <a:spcAft>
                <a:spcPts val="0"/>
              </a:spcAft>
            </a:pPr>
            <a:endParaRPr lang="en-GB" sz="2000" b="1" dirty="0">
              <a:solidFill>
                <a:srgbClr val="0D465F"/>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GB" sz="2000" b="1" dirty="0">
                <a:solidFill>
                  <a:srgbClr val="276E8B"/>
                </a:solidFill>
                <a:latin typeface="Calibri" panose="020F0502020204030204" pitchFamily="34" charset="0"/>
                <a:ea typeface="Times New Roman" panose="02020603050405020304" pitchFamily="18" charset="0"/>
                <a:cs typeface="Calibri" panose="020F0502020204030204" pitchFamily="34" charset="0"/>
              </a:rPr>
              <a:t>Patenting versus publishing: alternative protection strategies for early phase inventions</a:t>
            </a:r>
            <a:endParaRPr lang="fi-FI" sz="2000" b="1" dirty="0">
              <a:solidFill>
                <a:srgbClr val="276E8B"/>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Pladsholder til tekst 2">
            <a:extLst>
              <a:ext uri="{FF2B5EF4-FFF2-40B4-BE49-F238E27FC236}">
                <a16:creationId xmlns="" xmlns:a16="http://schemas.microsoft.com/office/drawing/2014/main" id="{589D571A-99EC-4152-8005-5DC7C2915942}"/>
              </a:ext>
            </a:extLst>
          </p:cNvPr>
          <p:cNvSpPr txBox="1">
            <a:spLocks/>
          </p:cNvSpPr>
          <p:nvPr/>
        </p:nvSpPr>
        <p:spPr>
          <a:xfrm>
            <a:off x="735999" y="560494"/>
            <a:ext cx="7671401" cy="4526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spc="80" baseline="0">
                <a:solidFill>
                  <a:srgbClr val="EE690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latin typeface="Calibri" panose="020F0502020204030204"/>
              </a:rPr>
              <a:t>BIC Best Practices Handbook: extractions</a:t>
            </a:r>
            <a:endParaRPr kumimoji="0" lang="da-DK" sz="3200" b="1" i="0" u="none" strike="noStrike" kern="1200" cap="none" spc="80" normalizeH="0" baseline="0" noProof="0" dirty="0">
              <a:ln>
                <a:noFill/>
              </a:ln>
              <a:solidFill>
                <a:srgbClr val="EE690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740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697045" y="3348453"/>
            <a:ext cx="7667621" cy="722313"/>
          </a:xfrm>
        </p:spPr>
        <p:txBody>
          <a:bodyPr>
            <a:normAutofit fontScale="70000" lnSpcReduction="20000"/>
          </a:bodyPr>
          <a:lstStyle/>
          <a:p>
            <a:pPr algn="ctr"/>
            <a:r>
              <a:rPr lang="en-US" dirty="0"/>
              <a:t>Screening and Selection Guide for TTO’s</a:t>
            </a:r>
          </a:p>
          <a:p>
            <a:endParaRPr lang="de-DE" dirty="0"/>
          </a:p>
        </p:txBody>
      </p:sp>
      <p:pic>
        <p:nvPicPr>
          <p:cNvPr id="11" name="Grafik 22">
            <a:extLst>
              <a:ext uri="{FF2B5EF4-FFF2-40B4-BE49-F238E27FC236}">
                <a16:creationId xmlns="" xmlns:a16="http://schemas.microsoft.com/office/drawing/2014/main" id="{3192E01C-5CDC-48BE-A266-C738C0B7FA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1252" y="314445"/>
            <a:ext cx="3132949" cy="1722700"/>
          </a:xfrm>
          <a:prstGeom prst="rect">
            <a:avLst/>
          </a:prstGeom>
        </p:spPr>
      </p:pic>
    </p:spTree>
    <p:extLst>
      <p:ext uri="{BB962C8B-B14F-4D97-AF65-F5344CB8AC3E}">
        <p14:creationId xmlns:p14="http://schemas.microsoft.com/office/powerpoint/2010/main" val="655148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a:extLst>
              <a:ext uri="{FF2B5EF4-FFF2-40B4-BE49-F238E27FC236}">
                <a16:creationId xmlns="" xmlns:a16="http://schemas.microsoft.com/office/drawing/2014/main" id="{5730905C-68B5-460C-9B65-2C00A56EB460}"/>
              </a:ext>
            </a:extLst>
          </p:cNvPr>
          <p:cNvSpPr/>
          <p:nvPr/>
        </p:nvSpPr>
        <p:spPr>
          <a:xfrm>
            <a:off x="277317" y="1318022"/>
            <a:ext cx="8859186" cy="5539978"/>
          </a:xfrm>
          <a:prstGeom prst="rect">
            <a:avLst/>
          </a:prstGeom>
        </p:spPr>
        <p:txBody>
          <a:bodyPr wrap="square">
            <a:spAutoFit/>
          </a:bodyPr>
          <a:lstStyle/>
          <a:p>
            <a:pPr marL="273685" indent="-273685" algn="just">
              <a:spcBef>
                <a:spcPts val="2000"/>
              </a:spcBef>
              <a:spcAft>
                <a:spcPts val="1200"/>
              </a:spcAft>
            </a:pPr>
            <a:r>
              <a:rPr lang="en-GB" sz="2400" b="1" kern="0" dirty="0">
                <a:solidFill>
                  <a:srgbClr val="1981B0"/>
                </a:solidFill>
                <a:latin typeface="Calibri" panose="020F0502020204030204" pitchFamily="34" charset="0"/>
                <a:ea typeface="SimSun" panose="02010600030101010101" pitchFamily="2" charset="-122"/>
                <a:cs typeface="Calibri" panose="020F0502020204030204" pitchFamily="34" charset="0"/>
              </a:rPr>
              <a:t>Characteristics of the biomarker(s)</a:t>
            </a:r>
            <a:endParaRPr lang="fi-FI" sz="2400" b="1" kern="0" dirty="0">
              <a:solidFill>
                <a:srgbClr val="1981B0"/>
              </a:solidFill>
              <a:latin typeface="Calibri" panose="020F0502020204030204" pitchFamily="34" charset="0"/>
              <a:ea typeface="SimSun" panose="02010600030101010101" pitchFamily="2" charset="-122"/>
              <a:cs typeface="Calibri" panose="020F0502020204030204" pitchFamily="34" charset="0"/>
            </a:endParaRPr>
          </a:p>
          <a:p>
            <a:pPr marL="742950" lvl="1" indent="-285750">
              <a:buFont typeface="Courier New" panose="02070309020205020404" pitchFamily="49" charset="0"/>
              <a:buChar char="o"/>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Name(s), synonym(s), acronyms and all different codes of the biomarker(s): ___________________________________________________________</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742950" lvl="1" indent="-285750">
              <a:buFont typeface="Courier New" panose="02070309020205020404" pitchFamily="49" charset="0"/>
              <a:buChar char="o"/>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Disease/condition under investigation:  __________________________________</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742950" lvl="1" indent="-285750">
              <a:buFont typeface="Courier New" panose="02070309020205020404" pitchFamily="49" charset="0"/>
              <a:buChar char="o"/>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Applicable molecular forms: </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DNA </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mRNA</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other, e.g. modification of polynucleotide: ________________________</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protein</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modification of a protein (e.g. glycovariant): ______________________</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metabolite</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other, which:________________________________________________</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742950" lvl="1" indent="-285750">
              <a:buFont typeface="Courier New" panose="02070309020205020404" pitchFamily="49" charset="0"/>
              <a:buChar char="o"/>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Sample matrixes accepted: ____________________________________________</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742950" lvl="1" indent="-285750">
              <a:buFont typeface="Courier New" panose="02070309020205020404" pitchFamily="49" charset="0"/>
              <a:buChar char="o"/>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Stability of the biomarker in above matrixes (RT, -20 </a:t>
            </a: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C, freeze-thaw cycles, recovery-% etc.):</a:t>
            </a:r>
            <a:endParaRPr lang="fi-FI" sz="2000" dirty="0">
              <a:effectLst/>
              <a:latin typeface="Calibri" panose="020F0502020204030204" pitchFamily="34" charset="0"/>
              <a:ea typeface="SimSun" panose="02010600030101010101" pitchFamily="2" charset="-122"/>
              <a:cs typeface="Calibri" panose="020F0502020204030204" pitchFamily="34" charset="0"/>
            </a:endParaRPr>
          </a:p>
        </p:txBody>
      </p:sp>
      <p:sp>
        <p:nvSpPr>
          <p:cNvPr id="8" name="Pladsholder til tekst 2">
            <a:extLst>
              <a:ext uri="{FF2B5EF4-FFF2-40B4-BE49-F238E27FC236}">
                <a16:creationId xmlns="" xmlns:a16="http://schemas.microsoft.com/office/drawing/2014/main" id="{2755B617-83B8-4111-86DB-CCE73CD44265}"/>
              </a:ext>
            </a:extLst>
          </p:cNvPr>
          <p:cNvSpPr txBox="1">
            <a:spLocks/>
          </p:cNvSpPr>
          <p:nvPr/>
        </p:nvSpPr>
        <p:spPr>
          <a:xfrm>
            <a:off x="735999" y="560494"/>
            <a:ext cx="8123187" cy="4526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spc="80" baseline="0">
                <a:solidFill>
                  <a:srgbClr val="EE690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latin typeface="Calibri" panose="020F0502020204030204"/>
              </a:rPr>
              <a:t>BIC Screening and Selection Guide for TTO’s</a:t>
            </a:r>
            <a:endParaRPr kumimoji="0" lang="da-DK" sz="3200" b="1" i="0" u="none" strike="noStrike" kern="1200" cap="none" spc="80" normalizeH="0" baseline="0" noProof="0" dirty="0">
              <a:ln>
                <a:noFill/>
              </a:ln>
              <a:solidFill>
                <a:srgbClr val="EE690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546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190EBBCB-7115-4285-8105-BC97DB0CD32C}" type="slidenum">
              <a:rPr lang="de-DE" smtClean="0"/>
              <a:pPr/>
              <a:t>3</a:t>
            </a:fld>
            <a:endParaRPr lang="de-DE" dirty="0"/>
          </a:p>
        </p:txBody>
      </p:sp>
      <p:sp>
        <p:nvSpPr>
          <p:cNvPr id="3" name="Pladsholder til tekst 2"/>
          <p:cNvSpPr>
            <a:spLocks noGrp="1"/>
          </p:cNvSpPr>
          <p:nvPr>
            <p:ph type="body" sz="quarter" idx="14"/>
          </p:nvPr>
        </p:nvSpPr>
        <p:spPr/>
        <p:txBody>
          <a:bodyPr/>
          <a:lstStyle/>
          <a:p>
            <a:r>
              <a:rPr lang="da-DK" dirty="0"/>
              <a:t>BIC – the </a:t>
            </a:r>
            <a:r>
              <a:rPr lang="da-DK" dirty="0" err="1"/>
              <a:t>goal</a:t>
            </a:r>
            <a:r>
              <a:rPr lang="da-DK" dirty="0"/>
              <a:t> of the </a:t>
            </a:r>
            <a:r>
              <a:rPr lang="da-DK" dirty="0" err="1"/>
              <a:t>project</a:t>
            </a:r>
            <a:endParaRPr lang="da-DK" dirty="0"/>
          </a:p>
        </p:txBody>
      </p:sp>
      <p:sp>
        <p:nvSpPr>
          <p:cNvPr id="4" name="Pladsholder til tekst 3"/>
          <p:cNvSpPr>
            <a:spLocks noGrp="1"/>
          </p:cNvSpPr>
          <p:nvPr>
            <p:ph type="body" sz="quarter" idx="15"/>
          </p:nvPr>
        </p:nvSpPr>
        <p:spPr>
          <a:xfrm>
            <a:off x="735999" y="1218751"/>
            <a:ext cx="7671401" cy="526958"/>
          </a:xfrm>
        </p:spPr>
        <p:txBody>
          <a:bodyPr/>
          <a:lstStyle/>
          <a:p>
            <a:r>
              <a:rPr lang="da-DK" sz="2800" b="1" dirty="0"/>
              <a:t>Challenges </a:t>
            </a:r>
            <a:r>
              <a:rPr lang="da-DK" sz="2800" b="1" dirty="0" err="1"/>
              <a:t>identified</a:t>
            </a:r>
            <a:endParaRPr lang="da-DK" sz="2800" b="1" dirty="0"/>
          </a:p>
        </p:txBody>
      </p:sp>
      <p:sp>
        <p:nvSpPr>
          <p:cNvPr id="5" name="Pladsholder til tekst 4"/>
          <p:cNvSpPr>
            <a:spLocks noGrp="1"/>
          </p:cNvSpPr>
          <p:nvPr>
            <p:ph type="body" sz="quarter" idx="24"/>
          </p:nvPr>
        </p:nvSpPr>
        <p:spPr>
          <a:xfrm>
            <a:off x="627797" y="1979281"/>
            <a:ext cx="8229599" cy="3543695"/>
          </a:xfrm>
        </p:spPr>
        <p:txBody>
          <a:bodyPr>
            <a:normAutofit/>
          </a:bodyPr>
          <a:lstStyle/>
          <a:p>
            <a:pPr>
              <a:lnSpc>
                <a:spcPct val="150000"/>
              </a:lnSpc>
            </a:pPr>
            <a:r>
              <a:rPr lang="da-DK" sz="2000" dirty="0"/>
              <a:t>How do </a:t>
            </a:r>
            <a:r>
              <a:rPr lang="da-DK" sz="2000" dirty="0" err="1"/>
              <a:t>you</a:t>
            </a:r>
            <a:r>
              <a:rPr lang="da-DK" sz="2000" dirty="0"/>
              <a:t> </a:t>
            </a:r>
            <a:r>
              <a:rPr lang="da-DK" sz="2000" dirty="0" err="1"/>
              <a:t>translate</a:t>
            </a:r>
            <a:r>
              <a:rPr lang="da-DK" sz="2000" dirty="0"/>
              <a:t> a </a:t>
            </a:r>
            <a:r>
              <a:rPr lang="da-DK" sz="2000" dirty="0" err="1"/>
              <a:t>biomarker</a:t>
            </a:r>
            <a:r>
              <a:rPr lang="da-DK" sz="2000" dirty="0"/>
              <a:t> </a:t>
            </a:r>
            <a:r>
              <a:rPr lang="da-DK" sz="2000" dirty="0" err="1"/>
              <a:t>discovery</a:t>
            </a:r>
            <a:r>
              <a:rPr lang="da-DK" sz="2000" dirty="0"/>
              <a:t> from lab to </a:t>
            </a:r>
            <a:r>
              <a:rPr lang="da-DK" sz="2000" dirty="0" err="1"/>
              <a:t>clinical</a:t>
            </a:r>
            <a:r>
              <a:rPr lang="da-DK" sz="2000" dirty="0"/>
              <a:t> </a:t>
            </a:r>
            <a:r>
              <a:rPr lang="da-DK" sz="2000" dirty="0" err="1"/>
              <a:t>setting</a:t>
            </a:r>
            <a:r>
              <a:rPr lang="da-DK" sz="2000" dirty="0"/>
              <a:t>?</a:t>
            </a:r>
          </a:p>
          <a:p>
            <a:pPr>
              <a:lnSpc>
                <a:spcPct val="150000"/>
              </a:lnSpc>
            </a:pPr>
            <a:r>
              <a:rPr lang="da-DK" sz="2000" dirty="0"/>
              <a:t>How to </a:t>
            </a:r>
            <a:r>
              <a:rPr lang="da-DK" sz="2000" dirty="0" err="1"/>
              <a:t>ensure</a:t>
            </a:r>
            <a:r>
              <a:rPr lang="da-DK" sz="2000" dirty="0"/>
              <a:t> efficient </a:t>
            </a:r>
            <a:r>
              <a:rPr lang="da-DK" sz="2000" dirty="0" err="1"/>
              <a:t>validation</a:t>
            </a:r>
            <a:r>
              <a:rPr lang="da-DK" sz="2000" dirty="0"/>
              <a:t> </a:t>
            </a:r>
            <a:r>
              <a:rPr lang="da-DK" sz="2000" dirty="0" err="1"/>
              <a:t>phase</a:t>
            </a:r>
            <a:r>
              <a:rPr lang="da-DK" sz="2000" dirty="0"/>
              <a:t> and generation of valid data?</a:t>
            </a:r>
          </a:p>
          <a:p>
            <a:pPr>
              <a:lnSpc>
                <a:spcPct val="150000"/>
              </a:lnSpc>
            </a:pPr>
            <a:r>
              <a:rPr lang="da-DK" sz="2000" dirty="0"/>
              <a:t>How to </a:t>
            </a:r>
            <a:r>
              <a:rPr lang="da-DK" sz="2000" dirty="0" err="1"/>
              <a:t>ensure</a:t>
            </a:r>
            <a:r>
              <a:rPr lang="da-DK" sz="2000" dirty="0"/>
              <a:t> </a:t>
            </a:r>
            <a:r>
              <a:rPr lang="da-DK" sz="2000" dirty="0" err="1"/>
              <a:t>that</a:t>
            </a:r>
            <a:r>
              <a:rPr lang="da-DK" sz="2000" dirty="0"/>
              <a:t> the researchers have </a:t>
            </a:r>
            <a:r>
              <a:rPr lang="da-DK" sz="2000" dirty="0" err="1"/>
              <a:t>adequate</a:t>
            </a:r>
            <a:r>
              <a:rPr lang="da-DK" sz="2000" dirty="0"/>
              <a:t> </a:t>
            </a:r>
            <a:r>
              <a:rPr lang="da-DK" sz="2000" dirty="0" err="1"/>
              <a:t>knowledge</a:t>
            </a:r>
            <a:r>
              <a:rPr lang="da-DK" sz="2000" dirty="0"/>
              <a:t> </a:t>
            </a:r>
            <a:r>
              <a:rPr lang="da-DK" sz="2000" dirty="0" err="1"/>
              <a:t>about</a:t>
            </a:r>
            <a:r>
              <a:rPr lang="da-DK" sz="2000" dirty="0"/>
              <a:t> the </a:t>
            </a:r>
            <a:r>
              <a:rPr lang="da-DK" sz="2000" dirty="0" err="1"/>
              <a:t>commercialization</a:t>
            </a:r>
            <a:r>
              <a:rPr lang="da-DK" sz="2000" dirty="0"/>
              <a:t> of biomarkers?</a:t>
            </a:r>
          </a:p>
          <a:p>
            <a:pPr>
              <a:lnSpc>
                <a:spcPct val="150000"/>
              </a:lnSpc>
            </a:pPr>
            <a:r>
              <a:rPr lang="da-DK" sz="2000" dirty="0"/>
              <a:t>How </a:t>
            </a:r>
            <a:r>
              <a:rPr lang="da-DK" sz="2000" dirty="0" err="1"/>
              <a:t>does</a:t>
            </a:r>
            <a:r>
              <a:rPr lang="da-DK" sz="2000" dirty="0"/>
              <a:t> a TTO </a:t>
            </a:r>
            <a:r>
              <a:rPr lang="da-DK" sz="2000" dirty="0" err="1"/>
              <a:t>select</a:t>
            </a:r>
            <a:r>
              <a:rPr lang="da-DK" sz="2000" dirty="0"/>
              <a:t> the </a:t>
            </a:r>
            <a:r>
              <a:rPr lang="da-DK" sz="2000" dirty="0" err="1"/>
              <a:t>best</a:t>
            </a:r>
            <a:r>
              <a:rPr lang="da-DK" sz="2000" dirty="0"/>
              <a:t> </a:t>
            </a:r>
            <a:r>
              <a:rPr lang="da-DK" sz="2000" dirty="0" err="1"/>
              <a:t>biomarkers</a:t>
            </a:r>
            <a:r>
              <a:rPr lang="da-DK" sz="2000" dirty="0"/>
              <a:t> </a:t>
            </a:r>
            <a:r>
              <a:rPr lang="da-DK" sz="2000" dirty="0" err="1"/>
              <a:t>projects</a:t>
            </a:r>
            <a:r>
              <a:rPr lang="da-DK" sz="2000" dirty="0"/>
              <a:t> for </a:t>
            </a:r>
            <a:r>
              <a:rPr lang="da-DK" sz="2000" dirty="0" err="1"/>
              <a:t>commecialization</a:t>
            </a:r>
            <a:r>
              <a:rPr lang="da-DK" sz="2000" dirty="0"/>
              <a:t>?</a:t>
            </a:r>
          </a:p>
          <a:p>
            <a:pPr>
              <a:lnSpc>
                <a:spcPct val="150000"/>
              </a:lnSpc>
            </a:pPr>
            <a:r>
              <a:rPr lang="da-DK" sz="2000" dirty="0"/>
              <a:t>How to provide </a:t>
            </a:r>
            <a:r>
              <a:rPr lang="da-DK" sz="2000" dirty="0" err="1"/>
              <a:t>industry</a:t>
            </a:r>
            <a:r>
              <a:rPr lang="da-DK" sz="2000" dirty="0"/>
              <a:t> or investors relevant </a:t>
            </a:r>
            <a:r>
              <a:rPr lang="da-DK" sz="2000" dirty="0" err="1"/>
              <a:t>documentation</a:t>
            </a:r>
            <a:endParaRPr lang="da-DK" sz="2000" dirty="0"/>
          </a:p>
        </p:txBody>
      </p:sp>
      <p:pic>
        <p:nvPicPr>
          <p:cNvPr id="1026" name="Picture 2" descr="Billedresultat for challe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665" y="5384010"/>
            <a:ext cx="2449964" cy="137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2401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 xmlns:a16="http://schemas.microsoft.com/office/drawing/2014/main" id="{A3E29014-DF12-4E78-A15A-09EB155CD9D9}"/>
              </a:ext>
            </a:extLst>
          </p:cNvPr>
          <p:cNvSpPr>
            <a:spLocks noGrp="1"/>
          </p:cNvSpPr>
          <p:nvPr>
            <p:ph type="sldNum" sz="quarter" idx="12"/>
          </p:nvPr>
        </p:nvSpPr>
        <p:spPr/>
        <p:txBody>
          <a:bodyPr/>
          <a:lstStyle/>
          <a:p>
            <a:fld id="{190EBBCB-7115-4285-8105-BC97DB0CD32C}" type="slidenum">
              <a:rPr lang="de-DE" smtClean="0"/>
              <a:pPr/>
              <a:t>30</a:t>
            </a:fld>
            <a:endParaRPr lang="de-DE" dirty="0"/>
          </a:p>
        </p:txBody>
      </p:sp>
      <p:sp>
        <p:nvSpPr>
          <p:cNvPr id="7" name="Pladsholder til tekst 2">
            <a:extLst>
              <a:ext uri="{FF2B5EF4-FFF2-40B4-BE49-F238E27FC236}">
                <a16:creationId xmlns="" xmlns:a16="http://schemas.microsoft.com/office/drawing/2014/main" id="{FA185C1D-A370-405A-9B9F-07387BCD5EC8}"/>
              </a:ext>
            </a:extLst>
          </p:cNvPr>
          <p:cNvSpPr txBox="1">
            <a:spLocks/>
          </p:cNvSpPr>
          <p:nvPr/>
        </p:nvSpPr>
        <p:spPr>
          <a:xfrm>
            <a:off x="735999" y="560494"/>
            <a:ext cx="8123187" cy="4526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spc="80" baseline="0">
                <a:solidFill>
                  <a:srgbClr val="EE690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latin typeface="Calibri" panose="020F0502020204030204"/>
              </a:rPr>
              <a:t>BIC Screening and Selection Guide for TTO’s</a:t>
            </a:r>
            <a:endParaRPr kumimoji="0" lang="da-DK" sz="3200" b="1" i="0" u="none" strike="noStrike" kern="1200" cap="none" spc="80" normalizeH="0" baseline="0" noProof="0" dirty="0">
              <a:ln>
                <a:noFill/>
              </a:ln>
              <a:solidFill>
                <a:srgbClr val="EE6907"/>
              </a:solidFill>
              <a:effectLst/>
              <a:uLnTx/>
              <a:uFillTx/>
              <a:latin typeface="Calibri" panose="020F0502020204030204"/>
              <a:ea typeface="+mn-ea"/>
              <a:cs typeface="+mn-cs"/>
            </a:endParaRPr>
          </a:p>
        </p:txBody>
      </p:sp>
      <p:sp>
        <p:nvSpPr>
          <p:cNvPr id="8" name="Suorakulmio 7">
            <a:extLst>
              <a:ext uri="{FF2B5EF4-FFF2-40B4-BE49-F238E27FC236}">
                <a16:creationId xmlns="" xmlns:a16="http://schemas.microsoft.com/office/drawing/2014/main" id="{F2E858C8-44DD-413F-81B7-08A9E209A457}"/>
              </a:ext>
            </a:extLst>
          </p:cNvPr>
          <p:cNvSpPr/>
          <p:nvPr/>
        </p:nvSpPr>
        <p:spPr>
          <a:xfrm>
            <a:off x="735998" y="1159196"/>
            <a:ext cx="8408001" cy="5847755"/>
          </a:xfrm>
          <a:prstGeom prst="rect">
            <a:avLst/>
          </a:prstGeom>
        </p:spPr>
        <p:txBody>
          <a:bodyPr wrap="square">
            <a:spAutoFit/>
          </a:bodyPr>
          <a:lstStyle/>
          <a:p>
            <a:pPr marL="273685" indent="-273685" algn="just">
              <a:spcBef>
                <a:spcPts val="2000"/>
              </a:spcBef>
              <a:spcAft>
                <a:spcPts val="1200"/>
              </a:spcAft>
            </a:pPr>
            <a:r>
              <a:rPr lang="en-GB" sz="2400" b="1" kern="0" dirty="0">
                <a:solidFill>
                  <a:srgbClr val="1981B0"/>
                </a:solidFill>
                <a:latin typeface="Calibri" panose="020F0502020204030204" pitchFamily="34" charset="0"/>
                <a:ea typeface="SimSun" panose="02010600030101010101" pitchFamily="2" charset="-122"/>
                <a:cs typeface="Calibri" panose="020F0502020204030204" pitchFamily="34" charset="0"/>
              </a:rPr>
              <a:t>Description of the IVD test planned</a:t>
            </a:r>
            <a:endParaRPr lang="fi-FI" sz="2400" b="1" kern="0" dirty="0">
              <a:solidFill>
                <a:srgbClr val="1981B0"/>
              </a:solidFill>
              <a:latin typeface="Calibri" panose="020F0502020204030204" pitchFamily="34" charset="0"/>
              <a:ea typeface="SimSun" panose="02010600030101010101" pitchFamily="2" charset="-122"/>
              <a:cs typeface="Calibri" panose="020F0502020204030204" pitchFamily="34" charset="0"/>
            </a:endParaRPr>
          </a:p>
          <a:p>
            <a:pPr marL="742950" lvl="1" indent="-285750">
              <a:buFont typeface="Courier New" panose="02070309020205020404" pitchFamily="49" charset="0"/>
              <a:buChar char="o"/>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Test type</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Diagnostic</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Prognostic</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Predictive, for which therapy:</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Screening</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Risk/susceptibility</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Companion diagnostics, for which drug:</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Non-IVD applicable marker, specify type of use:</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Other:__________________________________________________</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742950" lvl="1" indent="-285750">
              <a:buFont typeface="Courier New" panose="02070309020205020404" pitchFamily="49" charset="0"/>
              <a:buChar char="o"/>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Intended purpose of the test: ___________________________________________</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742950" lvl="1" indent="-285750">
              <a:buFont typeface="Courier New" panose="02070309020205020404" pitchFamily="49" charset="0"/>
              <a:buChar char="o"/>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Is the test able to detect the disease at an early stage?</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Yes, before clinical symptoms </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Yes, directly after onset of the acute disease</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No</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600200" lvl="3" indent="-228600">
              <a:buFont typeface="Symbol" panose="05050102010706020507" pitchFamily="18"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If no, can the disease yet be successfully treated at the time of positive test result?</a:t>
            </a:r>
            <a:endParaRPr lang="fi-FI" sz="2000" dirty="0">
              <a:effectLst/>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199769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 xmlns:a16="http://schemas.microsoft.com/office/drawing/2014/main" id="{B8217264-9CF2-4C5B-B1A1-847750907357}"/>
              </a:ext>
            </a:extLst>
          </p:cNvPr>
          <p:cNvSpPr>
            <a:spLocks noGrp="1"/>
          </p:cNvSpPr>
          <p:nvPr>
            <p:ph type="sldNum" sz="quarter" idx="12"/>
          </p:nvPr>
        </p:nvSpPr>
        <p:spPr/>
        <p:txBody>
          <a:bodyPr/>
          <a:lstStyle/>
          <a:p>
            <a:fld id="{190EBBCB-7115-4285-8105-BC97DB0CD32C}" type="slidenum">
              <a:rPr lang="de-DE" smtClean="0"/>
              <a:pPr/>
              <a:t>31</a:t>
            </a:fld>
            <a:endParaRPr lang="de-DE" dirty="0"/>
          </a:p>
        </p:txBody>
      </p:sp>
      <p:sp>
        <p:nvSpPr>
          <p:cNvPr id="7" name="Pladsholder til tekst 2">
            <a:extLst>
              <a:ext uri="{FF2B5EF4-FFF2-40B4-BE49-F238E27FC236}">
                <a16:creationId xmlns="" xmlns:a16="http://schemas.microsoft.com/office/drawing/2014/main" id="{B37A92C3-7F54-49E8-88A8-5793CEF882CE}"/>
              </a:ext>
            </a:extLst>
          </p:cNvPr>
          <p:cNvSpPr txBox="1">
            <a:spLocks/>
          </p:cNvSpPr>
          <p:nvPr/>
        </p:nvSpPr>
        <p:spPr>
          <a:xfrm>
            <a:off x="735999" y="560494"/>
            <a:ext cx="8123187" cy="4526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spc="80" baseline="0">
                <a:solidFill>
                  <a:srgbClr val="EE690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latin typeface="Calibri" panose="020F0502020204030204"/>
              </a:rPr>
              <a:t>BIC Screening and Selection Guide for TTO’s</a:t>
            </a:r>
            <a:endParaRPr kumimoji="0" lang="da-DK" sz="3200" b="1" i="0" u="none" strike="noStrike" kern="1200" cap="none" spc="80" normalizeH="0" baseline="0" noProof="0" dirty="0">
              <a:ln>
                <a:noFill/>
              </a:ln>
              <a:solidFill>
                <a:srgbClr val="EE6907"/>
              </a:solidFill>
              <a:effectLst/>
              <a:uLnTx/>
              <a:uFillTx/>
              <a:latin typeface="Calibri" panose="020F0502020204030204"/>
              <a:ea typeface="+mn-ea"/>
              <a:cs typeface="+mn-cs"/>
            </a:endParaRPr>
          </a:p>
        </p:txBody>
      </p:sp>
      <p:sp>
        <p:nvSpPr>
          <p:cNvPr id="8" name="Suorakulmio 7">
            <a:extLst>
              <a:ext uri="{FF2B5EF4-FFF2-40B4-BE49-F238E27FC236}">
                <a16:creationId xmlns="" xmlns:a16="http://schemas.microsoft.com/office/drawing/2014/main" id="{0FC7DB14-2C93-4935-93DD-F8555D913CF1}"/>
              </a:ext>
            </a:extLst>
          </p:cNvPr>
          <p:cNvSpPr/>
          <p:nvPr/>
        </p:nvSpPr>
        <p:spPr>
          <a:xfrm>
            <a:off x="607372" y="1280924"/>
            <a:ext cx="8536628" cy="5539978"/>
          </a:xfrm>
          <a:prstGeom prst="rect">
            <a:avLst/>
          </a:prstGeom>
        </p:spPr>
        <p:txBody>
          <a:bodyPr wrap="square">
            <a:spAutoFit/>
          </a:bodyPr>
          <a:lstStyle/>
          <a:p>
            <a:pPr marL="273685" indent="-273685" algn="just">
              <a:spcBef>
                <a:spcPts val="2000"/>
              </a:spcBef>
              <a:spcAft>
                <a:spcPts val="1200"/>
              </a:spcAft>
            </a:pPr>
            <a:r>
              <a:rPr lang="en-GB" sz="2400" b="1" kern="0" dirty="0">
                <a:solidFill>
                  <a:srgbClr val="1981B0"/>
                </a:solidFill>
                <a:latin typeface="Calibri" panose="020F0502020204030204" pitchFamily="34" charset="0"/>
                <a:ea typeface="SimSun" panose="02010600030101010101" pitchFamily="2" charset="-122"/>
                <a:cs typeface="Calibri" panose="020F0502020204030204" pitchFamily="34" charset="0"/>
              </a:rPr>
              <a:t>Target population</a:t>
            </a:r>
            <a:endParaRPr lang="fi-FI" sz="2400" b="1" kern="0" dirty="0">
              <a:solidFill>
                <a:srgbClr val="1981B0"/>
              </a:solidFill>
              <a:latin typeface="Calibri" panose="020F0502020204030204" pitchFamily="34" charset="0"/>
              <a:ea typeface="SimSun" panose="02010600030101010101" pitchFamily="2" charset="-122"/>
              <a:cs typeface="Calibri" panose="020F0502020204030204" pitchFamily="34" charset="0"/>
            </a:endParaRPr>
          </a:p>
          <a:p>
            <a:pPr marL="742950" lvl="1" indent="-285750">
              <a:buFont typeface="Courier New" panose="02070309020205020404" pitchFamily="49" charset="0"/>
              <a:buChar char="o"/>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Prevalence of the disease/condition in (different) population(s): __________________________________________________________</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742950" lvl="1" indent="-285750">
              <a:buFont typeface="Courier New" panose="02070309020205020404" pitchFamily="49" charset="0"/>
              <a:buChar char="o"/>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Who would be tested:</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Entire population</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Specific subgroup of the population, which:___________________ </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Entire population of the sick (with already established diagnosis)</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Specific population of the sick, which:_________________________</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600200" lvl="3" indent="-228600">
              <a:buFont typeface="Symbol" panose="05050102010706020507" pitchFamily="18"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Share amongst all sick:  _______ %</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err="1">
                <a:solidFill>
                  <a:srgbClr val="003B5F"/>
                </a:solidFill>
                <a:latin typeface="Calibri" panose="020F0502020204030204" pitchFamily="34" charset="0"/>
                <a:ea typeface="SimSun" panose="02010600030101010101" pitchFamily="2" charset="-122"/>
                <a:cs typeface="Calibri" panose="020F0502020204030204" pitchFamily="34" charset="0"/>
              </a:rPr>
              <a:t>Newborn</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Adults with age range of: _________</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Elderly</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Female</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Male</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Specific ethnicities:_________________________________________</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1143000" lvl="2" indent="-228600">
              <a:buFont typeface="Wingdings" panose="05000000000000000000" pitchFamily="2" charset="2"/>
              <a:buChar char=""/>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Specific timing or other trigger of testing, when:_________________</a:t>
            </a:r>
            <a:endParaRPr lang="fi-FI" sz="2000" dirty="0">
              <a:latin typeface="Calibri" panose="020F0502020204030204" pitchFamily="34" charset="0"/>
              <a:ea typeface="SimSun" panose="02010600030101010101" pitchFamily="2" charset="-122"/>
              <a:cs typeface="Calibri" panose="020F0502020204030204" pitchFamily="34" charset="0"/>
            </a:endParaRPr>
          </a:p>
          <a:p>
            <a:pPr marL="742950" lvl="1" indent="-285750">
              <a:buFont typeface="Courier New" panose="02070309020205020404" pitchFamily="49" charset="0"/>
              <a:buChar char="o"/>
            </a:pPr>
            <a:r>
              <a:rPr lang="en-GB" sz="2000" dirty="0">
                <a:solidFill>
                  <a:srgbClr val="003B5F"/>
                </a:solidFill>
                <a:latin typeface="Calibri" panose="020F0502020204030204" pitchFamily="34" charset="0"/>
                <a:ea typeface="SimSun" panose="02010600030101010101" pitchFamily="2" charset="-122"/>
                <a:cs typeface="Calibri" panose="020F0502020204030204" pitchFamily="34" charset="0"/>
              </a:rPr>
              <a:t>Contraindications for testing, which/when:</a:t>
            </a:r>
            <a:endParaRPr lang="fi-FI" sz="2000" dirty="0">
              <a:effectLst/>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344052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697045" y="3348453"/>
            <a:ext cx="7667621" cy="722313"/>
          </a:xfrm>
        </p:spPr>
        <p:txBody>
          <a:bodyPr>
            <a:normAutofit fontScale="92500"/>
          </a:bodyPr>
          <a:lstStyle/>
          <a:p>
            <a:pPr algn="ctr"/>
            <a:r>
              <a:rPr lang="en-US" dirty="0" smtClean="0"/>
              <a:t>Guidelines for regulatory process</a:t>
            </a:r>
            <a:endParaRPr lang="de-DE" dirty="0"/>
          </a:p>
        </p:txBody>
      </p:sp>
      <p:pic>
        <p:nvPicPr>
          <p:cNvPr id="11" name="Grafik 22">
            <a:extLst>
              <a:ext uri="{FF2B5EF4-FFF2-40B4-BE49-F238E27FC236}">
                <a16:creationId xmlns="" xmlns:a16="http://schemas.microsoft.com/office/drawing/2014/main" id="{3192E01C-5CDC-48BE-A266-C738C0B7FA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1252" y="314445"/>
            <a:ext cx="3132949" cy="1722700"/>
          </a:xfrm>
          <a:prstGeom prst="rect">
            <a:avLst/>
          </a:prstGeom>
        </p:spPr>
      </p:pic>
    </p:spTree>
    <p:extLst>
      <p:ext uri="{BB962C8B-B14F-4D97-AF65-F5344CB8AC3E}">
        <p14:creationId xmlns:p14="http://schemas.microsoft.com/office/powerpoint/2010/main" val="1323822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tekst 2">
            <a:extLst>
              <a:ext uri="{FF2B5EF4-FFF2-40B4-BE49-F238E27FC236}">
                <a16:creationId xmlns="" xmlns:a16="http://schemas.microsoft.com/office/drawing/2014/main" id="{2755B617-83B8-4111-86DB-CCE73CD44265}"/>
              </a:ext>
            </a:extLst>
          </p:cNvPr>
          <p:cNvSpPr txBox="1">
            <a:spLocks/>
          </p:cNvSpPr>
          <p:nvPr/>
        </p:nvSpPr>
        <p:spPr>
          <a:xfrm>
            <a:off x="735999" y="560494"/>
            <a:ext cx="8123187" cy="4526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spc="80" baseline="0">
                <a:solidFill>
                  <a:srgbClr val="EE690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latin typeface="Calibri" panose="020F0502020204030204"/>
              </a:rPr>
              <a:t>BIC </a:t>
            </a:r>
            <a:r>
              <a:rPr lang="da-DK" dirty="0" smtClean="0">
                <a:latin typeface="Calibri" panose="020F0502020204030204"/>
              </a:rPr>
              <a:t>Guidelines for </a:t>
            </a:r>
            <a:r>
              <a:rPr lang="da-DK" dirty="0" err="1" smtClean="0">
                <a:latin typeface="Calibri" panose="020F0502020204030204"/>
              </a:rPr>
              <a:t>regulatory</a:t>
            </a:r>
            <a:r>
              <a:rPr lang="da-DK" dirty="0" smtClean="0">
                <a:latin typeface="Calibri" panose="020F0502020204030204"/>
              </a:rPr>
              <a:t> </a:t>
            </a:r>
            <a:r>
              <a:rPr lang="da-DK" dirty="0" err="1" smtClean="0">
                <a:latin typeface="Calibri" panose="020F0502020204030204"/>
              </a:rPr>
              <a:t>process</a:t>
            </a:r>
            <a:endParaRPr kumimoji="0" lang="da-DK" sz="3200" b="1" i="0" u="none" strike="noStrike" kern="1200" cap="none" spc="80" normalizeH="0" baseline="0" noProof="0" dirty="0">
              <a:ln>
                <a:noFill/>
              </a:ln>
              <a:solidFill>
                <a:srgbClr val="EE6907"/>
              </a:solidFill>
              <a:effectLst/>
              <a:uLnTx/>
              <a:uFillTx/>
              <a:latin typeface="Calibri" panose="020F0502020204030204"/>
              <a:ea typeface="+mn-ea"/>
              <a:cs typeface="+mn-cs"/>
            </a:endParaRPr>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55" y="1403221"/>
            <a:ext cx="6249272" cy="5096586"/>
          </a:xfrm>
          <a:prstGeom prst="rect">
            <a:avLst/>
          </a:prstGeom>
        </p:spPr>
      </p:pic>
    </p:spTree>
    <p:extLst>
      <p:ext uri="{BB962C8B-B14F-4D97-AF65-F5344CB8AC3E}">
        <p14:creationId xmlns:p14="http://schemas.microsoft.com/office/powerpoint/2010/main" val="471231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tekst 2">
            <a:extLst>
              <a:ext uri="{FF2B5EF4-FFF2-40B4-BE49-F238E27FC236}">
                <a16:creationId xmlns="" xmlns:a16="http://schemas.microsoft.com/office/drawing/2014/main" id="{2755B617-83B8-4111-86DB-CCE73CD44265}"/>
              </a:ext>
            </a:extLst>
          </p:cNvPr>
          <p:cNvSpPr txBox="1">
            <a:spLocks/>
          </p:cNvSpPr>
          <p:nvPr/>
        </p:nvSpPr>
        <p:spPr>
          <a:xfrm>
            <a:off x="735999" y="560494"/>
            <a:ext cx="8123187" cy="4526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spc="80" baseline="0">
                <a:solidFill>
                  <a:srgbClr val="EE690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latin typeface="Calibri" panose="020F0502020204030204"/>
              </a:rPr>
              <a:t>BIC </a:t>
            </a:r>
            <a:r>
              <a:rPr lang="da-DK" dirty="0" smtClean="0">
                <a:latin typeface="Calibri" panose="020F0502020204030204"/>
              </a:rPr>
              <a:t>Guidelines for </a:t>
            </a:r>
            <a:r>
              <a:rPr lang="da-DK" dirty="0" err="1" smtClean="0">
                <a:latin typeface="Calibri" panose="020F0502020204030204"/>
              </a:rPr>
              <a:t>regulatory</a:t>
            </a:r>
            <a:r>
              <a:rPr lang="da-DK" dirty="0" smtClean="0">
                <a:latin typeface="Calibri" panose="020F0502020204030204"/>
              </a:rPr>
              <a:t> </a:t>
            </a:r>
            <a:r>
              <a:rPr lang="da-DK" dirty="0" err="1" smtClean="0">
                <a:latin typeface="Calibri" panose="020F0502020204030204"/>
              </a:rPr>
              <a:t>process</a:t>
            </a:r>
            <a:endParaRPr kumimoji="0" lang="da-DK" sz="3200" b="1" i="0" u="none" strike="noStrike" kern="1200" cap="none" spc="80" normalizeH="0" baseline="0" noProof="0" dirty="0">
              <a:ln>
                <a:noFill/>
              </a:ln>
              <a:solidFill>
                <a:srgbClr val="EE6907"/>
              </a:solidFill>
              <a:effectLst/>
              <a:uLnTx/>
              <a:uFillTx/>
              <a:latin typeface="Calibri" panose="020F0502020204030204"/>
              <a:ea typeface="+mn-ea"/>
              <a:cs typeface="+mn-cs"/>
            </a:endParaRPr>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0918" y="1298102"/>
            <a:ext cx="4512174" cy="6207103"/>
          </a:xfrm>
          <a:prstGeom prst="rect">
            <a:avLst/>
          </a:prstGeom>
        </p:spPr>
      </p:pic>
    </p:spTree>
    <p:extLst>
      <p:ext uri="{BB962C8B-B14F-4D97-AF65-F5344CB8AC3E}">
        <p14:creationId xmlns:p14="http://schemas.microsoft.com/office/powerpoint/2010/main" val="3771183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tekst 2">
            <a:extLst>
              <a:ext uri="{FF2B5EF4-FFF2-40B4-BE49-F238E27FC236}">
                <a16:creationId xmlns="" xmlns:a16="http://schemas.microsoft.com/office/drawing/2014/main" id="{2755B617-83B8-4111-86DB-CCE73CD44265}"/>
              </a:ext>
            </a:extLst>
          </p:cNvPr>
          <p:cNvSpPr txBox="1">
            <a:spLocks/>
          </p:cNvSpPr>
          <p:nvPr/>
        </p:nvSpPr>
        <p:spPr>
          <a:xfrm>
            <a:off x="735999" y="560494"/>
            <a:ext cx="8123187" cy="4526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spc="80" baseline="0">
                <a:solidFill>
                  <a:srgbClr val="EE690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latin typeface="Calibri" panose="020F0502020204030204"/>
              </a:rPr>
              <a:t>BIC </a:t>
            </a:r>
            <a:r>
              <a:rPr lang="da-DK" dirty="0" smtClean="0">
                <a:latin typeface="Calibri" panose="020F0502020204030204"/>
              </a:rPr>
              <a:t>Guidelines for </a:t>
            </a:r>
            <a:r>
              <a:rPr lang="da-DK" dirty="0" err="1" smtClean="0">
                <a:latin typeface="Calibri" panose="020F0502020204030204"/>
              </a:rPr>
              <a:t>regulatory</a:t>
            </a:r>
            <a:r>
              <a:rPr lang="da-DK" dirty="0" smtClean="0">
                <a:latin typeface="Calibri" panose="020F0502020204030204"/>
              </a:rPr>
              <a:t> </a:t>
            </a:r>
            <a:r>
              <a:rPr lang="da-DK" dirty="0" err="1" smtClean="0">
                <a:latin typeface="Calibri" panose="020F0502020204030204"/>
              </a:rPr>
              <a:t>process</a:t>
            </a:r>
            <a:endParaRPr kumimoji="0" lang="da-DK" sz="3200" b="1" i="0" u="none" strike="noStrike" kern="1200" cap="none" spc="80" normalizeH="0" baseline="0" noProof="0" dirty="0">
              <a:ln>
                <a:noFill/>
              </a:ln>
              <a:solidFill>
                <a:srgbClr val="EE6907"/>
              </a:solidFill>
              <a:effectLst/>
              <a:uLnTx/>
              <a:uFillTx/>
              <a:latin typeface="Calibri" panose="020F0502020204030204"/>
              <a:ea typeface="+mn-ea"/>
              <a:cs typeface="+mn-cs"/>
            </a:endParaRPr>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525" y="1256996"/>
            <a:ext cx="7245633" cy="5515874"/>
          </a:xfrm>
          <a:prstGeom prst="rect">
            <a:avLst/>
          </a:prstGeom>
        </p:spPr>
      </p:pic>
    </p:spTree>
    <p:extLst>
      <p:ext uri="{BB962C8B-B14F-4D97-AF65-F5344CB8AC3E}">
        <p14:creationId xmlns:p14="http://schemas.microsoft.com/office/powerpoint/2010/main" val="3860597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tekst 2">
            <a:extLst>
              <a:ext uri="{FF2B5EF4-FFF2-40B4-BE49-F238E27FC236}">
                <a16:creationId xmlns="" xmlns:a16="http://schemas.microsoft.com/office/drawing/2014/main" id="{2755B617-83B8-4111-86DB-CCE73CD44265}"/>
              </a:ext>
            </a:extLst>
          </p:cNvPr>
          <p:cNvSpPr txBox="1">
            <a:spLocks/>
          </p:cNvSpPr>
          <p:nvPr/>
        </p:nvSpPr>
        <p:spPr>
          <a:xfrm>
            <a:off x="735999" y="560494"/>
            <a:ext cx="8123187" cy="4526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spc="80" baseline="0">
                <a:solidFill>
                  <a:srgbClr val="EE690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latin typeface="Calibri" panose="020F0502020204030204"/>
              </a:rPr>
              <a:t>BIC </a:t>
            </a:r>
            <a:r>
              <a:rPr lang="da-DK" dirty="0" smtClean="0">
                <a:latin typeface="Calibri" panose="020F0502020204030204"/>
              </a:rPr>
              <a:t>Guidelines for </a:t>
            </a:r>
            <a:r>
              <a:rPr lang="da-DK" dirty="0" err="1" smtClean="0">
                <a:latin typeface="Calibri" panose="020F0502020204030204"/>
              </a:rPr>
              <a:t>regulatory</a:t>
            </a:r>
            <a:r>
              <a:rPr lang="da-DK" dirty="0" smtClean="0">
                <a:latin typeface="Calibri" panose="020F0502020204030204"/>
              </a:rPr>
              <a:t> </a:t>
            </a:r>
            <a:r>
              <a:rPr lang="da-DK" dirty="0" err="1" smtClean="0">
                <a:latin typeface="Calibri" panose="020F0502020204030204"/>
              </a:rPr>
              <a:t>process</a:t>
            </a:r>
            <a:endParaRPr kumimoji="0" lang="da-DK" sz="3200" b="1" i="0" u="none" strike="noStrike" kern="1200" cap="none" spc="80" normalizeH="0" baseline="0" noProof="0" dirty="0">
              <a:ln>
                <a:noFill/>
              </a:ln>
              <a:solidFill>
                <a:srgbClr val="EE6907"/>
              </a:solidFill>
              <a:effectLst/>
              <a:uLnTx/>
              <a:uFillTx/>
              <a:latin typeface="Calibri" panose="020F0502020204030204"/>
              <a:ea typeface="+mn-ea"/>
              <a:cs typeface="+mn-cs"/>
            </a:endParaRPr>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776" y="1513729"/>
            <a:ext cx="5858693" cy="5344271"/>
          </a:xfrm>
          <a:prstGeom prst="rect">
            <a:avLst/>
          </a:prstGeom>
        </p:spPr>
      </p:pic>
    </p:spTree>
    <p:extLst>
      <p:ext uri="{BB962C8B-B14F-4D97-AF65-F5344CB8AC3E}">
        <p14:creationId xmlns:p14="http://schemas.microsoft.com/office/powerpoint/2010/main" val="139018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487973" y="4764015"/>
            <a:ext cx="8743950" cy="1030116"/>
          </a:xfrm>
        </p:spPr>
        <p:txBody>
          <a:bodyPr>
            <a:noAutofit/>
          </a:bodyPr>
          <a:lstStyle/>
          <a:p>
            <a:r>
              <a:rPr lang="en-US" sz="2000" dirty="0" smtClean="0"/>
              <a:t>More </a:t>
            </a:r>
            <a:r>
              <a:rPr lang="en-US" sz="2000" dirty="0"/>
              <a:t>information: </a:t>
            </a:r>
            <a:r>
              <a:rPr lang="en-US" sz="2000" dirty="0" smtClean="0"/>
              <a:t>biomarker.nu</a:t>
            </a:r>
          </a:p>
          <a:p>
            <a:r>
              <a:rPr lang="da-DK" sz="2000" dirty="0"/>
              <a:t>https://</a:t>
            </a:r>
            <a:r>
              <a:rPr lang="da-DK" sz="2000" dirty="0" smtClean="0"/>
              <a:t>www.linkedin.com/company/bic-biomarker-commercialization</a:t>
            </a:r>
            <a:endParaRPr lang="en-US" sz="2000" dirty="0" smtClean="0"/>
          </a:p>
          <a:p>
            <a:endParaRPr lang="de-DE" sz="1200" dirty="0"/>
          </a:p>
        </p:txBody>
      </p:sp>
      <p:pic>
        <p:nvPicPr>
          <p:cNvPr id="11" name="Grafik 22">
            <a:extLst>
              <a:ext uri="{FF2B5EF4-FFF2-40B4-BE49-F238E27FC236}">
                <a16:creationId xmlns="" xmlns:a16="http://schemas.microsoft.com/office/drawing/2014/main" id="{3192E01C-5CDC-48BE-A266-C738C0B7FA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1252" y="314445"/>
            <a:ext cx="3132949" cy="1722700"/>
          </a:xfrm>
          <a:prstGeom prst="rect">
            <a:avLst/>
          </a:prstGeom>
        </p:spPr>
      </p:pic>
      <p:sp>
        <p:nvSpPr>
          <p:cNvPr id="4" name="Textplatzhalter 7">
            <a:extLst>
              <a:ext uri="{FF2B5EF4-FFF2-40B4-BE49-F238E27FC236}">
                <a16:creationId xmlns="" xmlns:a16="http://schemas.microsoft.com/office/drawing/2014/main" id="{932B5ADD-5948-483B-8F20-6B720828D7EA}"/>
              </a:ext>
            </a:extLst>
          </p:cNvPr>
          <p:cNvSpPr txBox="1">
            <a:spLocks/>
          </p:cNvSpPr>
          <p:nvPr/>
        </p:nvSpPr>
        <p:spPr>
          <a:xfrm>
            <a:off x="436207" y="3464961"/>
            <a:ext cx="7667621" cy="7223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200" b="1" kern="1200" spc="13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6419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6419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6419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6419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Thank you for your </a:t>
            </a:r>
            <a:r>
              <a:rPr lang="en-US" dirty="0" smtClean="0"/>
              <a:t>attention ! </a:t>
            </a:r>
            <a:endParaRPr lang="en-US" dirty="0"/>
          </a:p>
          <a:p>
            <a:endParaRPr lang="de-DE" dirty="0"/>
          </a:p>
        </p:txBody>
      </p:sp>
      <p:sp>
        <p:nvSpPr>
          <p:cNvPr id="2" name="Tekstfelt 1"/>
          <p:cNvSpPr txBox="1"/>
          <p:nvPr/>
        </p:nvSpPr>
        <p:spPr>
          <a:xfrm>
            <a:off x="4958862" y="6096051"/>
            <a:ext cx="4273061" cy="830997"/>
          </a:xfrm>
          <a:prstGeom prst="rect">
            <a:avLst/>
          </a:prstGeom>
          <a:noFill/>
        </p:spPr>
        <p:txBody>
          <a:bodyPr wrap="square" rtlCol="0">
            <a:spAutoFit/>
          </a:bodyPr>
          <a:lstStyle/>
          <a:p>
            <a:r>
              <a:rPr lang="en-US" sz="1200" dirty="0">
                <a:solidFill>
                  <a:schemeClr val="bg1"/>
                </a:solidFill>
              </a:rPr>
              <a:t>Valerie Daussin Laurent</a:t>
            </a:r>
          </a:p>
          <a:p>
            <a:r>
              <a:rPr lang="en-US" sz="1200" dirty="0">
                <a:solidFill>
                  <a:schemeClr val="bg1"/>
                </a:solidFill>
              </a:rPr>
              <a:t>Team Leader Business Development, </a:t>
            </a:r>
            <a:r>
              <a:rPr lang="de-DE" sz="1200" dirty="0">
                <a:solidFill>
                  <a:schemeClr val="bg1"/>
                </a:solidFill>
              </a:rPr>
              <a:t>Aalborg University Hospital</a:t>
            </a:r>
          </a:p>
          <a:p>
            <a:r>
              <a:rPr lang="en-US" sz="1200" dirty="0">
                <a:solidFill>
                  <a:schemeClr val="bg1"/>
                </a:solidFill>
              </a:rPr>
              <a:t>vkd@rn.dk</a:t>
            </a:r>
          </a:p>
          <a:p>
            <a:endParaRPr lang="en-GB" sz="1200" dirty="0">
              <a:solidFill>
                <a:schemeClr val="bg1"/>
              </a:solidFill>
            </a:endParaRPr>
          </a:p>
        </p:txBody>
      </p:sp>
    </p:spTree>
    <p:extLst>
      <p:ext uri="{BB962C8B-B14F-4D97-AF65-F5344CB8AC3E}">
        <p14:creationId xmlns:p14="http://schemas.microsoft.com/office/powerpoint/2010/main" val="23460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190EBBCB-7115-4285-8105-BC97DB0CD32C}" type="slidenum">
              <a:rPr lang="de-DE" smtClean="0"/>
              <a:pPr/>
              <a:t>4</a:t>
            </a:fld>
            <a:endParaRPr lang="de-DE" dirty="0"/>
          </a:p>
        </p:txBody>
      </p:sp>
      <p:sp>
        <p:nvSpPr>
          <p:cNvPr id="3" name="Pladsholder til tekst 2"/>
          <p:cNvSpPr>
            <a:spLocks noGrp="1"/>
          </p:cNvSpPr>
          <p:nvPr>
            <p:ph type="body" sz="quarter" idx="14"/>
          </p:nvPr>
        </p:nvSpPr>
        <p:spPr/>
        <p:txBody>
          <a:bodyPr/>
          <a:lstStyle/>
          <a:p>
            <a:r>
              <a:rPr lang="da-DK" dirty="0"/>
              <a:t>Interview conclusions, Researchers</a:t>
            </a:r>
          </a:p>
        </p:txBody>
      </p:sp>
      <p:sp>
        <p:nvSpPr>
          <p:cNvPr id="5" name="Pladsholder til tekst 4"/>
          <p:cNvSpPr>
            <a:spLocks noGrp="1"/>
          </p:cNvSpPr>
          <p:nvPr>
            <p:ph type="body" sz="quarter" idx="24"/>
          </p:nvPr>
        </p:nvSpPr>
        <p:spPr>
          <a:xfrm>
            <a:off x="735999" y="1402864"/>
            <a:ext cx="8315722" cy="3807803"/>
          </a:xfrm>
        </p:spPr>
        <p:txBody>
          <a:bodyPr>
            <a:noAutofit/>
          </a:bodyPr>
          <a:lstStyle/>
          <a:p>
            <a:pPr>
              <a:lnSpc>
                <a:spcPts val="2600"/>
              </a:lnSpc>
            </a:pPr>
            <a:r>
              <a:rPr lang="en-US" sz="2000" dirty="0"/>
              <a:t>Researchers generally had </a:t>
            </a:r>
            <a:r>
              <a:rPr lang="en-US" sz="2000" b="1" dirty="0"/>
              <a:t>limited experience </a:t>
            </a:r>
            <a:r>
              <a:rPr lang="en-US" sz="2000" dirty="0"/>
              <a:t>with </a:t>
            </a:r>
            <a:r>
              <a:rPr lang="en-US" sz="2000" b="1" dirty="0"/>
              <a:t>commercialization </a:t>
            </a:r>
            <a:endParaRPr lang="da-DK" sz="2000" b="1" dirty="0"/>
          </a:p>
          <a:p>
            <a:pPr>
              <a:lnSpc>
                <a:spcPts val="2600"/>
              </a:lnSpc>
            </a:pPr>
            <a:r>
              <a:rPr lang="da-DK" sz="2000" dirty="0"/>
              <a:t>Researchers are well aware of the technical requirements for a biomarker</a:t>
            </a:r>
          </a:p>
          <a:p>
            <a:pPr>
              <a:lnSpc>
                <a:spcPts val="2600"/>
              </a:lnSpc>
            </a:pPr>
            <a:r>
              <a:rPr lang="da-DK" sz="2000" dirty="0"/>
              <a:t>Regulatory aspects are not generally occupying the researchers</a:t>
            </a:r>
            <a:endParaRPr lang="en-US" sz="2000" dirty="0"/>
          </a:p>
          <a:p>
            <a:pPr>
              <a:lnSpc>
                <a:spcPts val="2600"/>
              </a:lnSpc>
            </a:pPr>
            <a:r>
              <a:rPr lang="en-US" sz="2000" b="1" dirty="0"/>
              <a:t>Researchers would benefit of guidance and training in e.g. IPR and regulatory issues, </a:t>
            </a:r>
            <a:r>
              <a:rPr lang="en-US" sz="2000" dirty="0"/>
              <a:t>systematic product development and making market and competition analyses</a:t>
            </a:r>
          </a:p>
          <a:p>
            <a:pPr marL="0" indent="0">
              <a:lnSpc>
                <a:spcPts val="2600"/>
              </a:lnSpc>
              <a:buNone/>
            </a:pPr>
            <a:endParaRPr lang="en-US" sz="2000" dirty="0"/>
          </a:p>
          <a:p>
            <a:pPr>
              <a:lnSpc>
                <a:spcPts val="2600"/>
              </a:lnSpc>
            </a:pPr>
            <a:r>
              <a:rPr lang="en-US" sz="2000" dirty="0"/>
              <a:t>Suggestions for TTOs from researchers:</a:t>
            </a:r>
          </a:p>
          <a:p>
            <a:pPr marL="681653" lvl="1" indent="-285750">
              <a:lnSpc>
                <a:spcPts val="2600"/>
              </a:lnSpc>
              <a:buFont typeface="Arial" panose="020B0604020202020204" pitchFamily="34" charset="0"/>
              <a:buChar char="•"/>
            </a:pPr>
            <a:r>
              <a:rPr lang="en-US" sz="2000" dirty="0">
                <a:solidFill>
                  <a:srgbClr val="535353"/>
                </a:solidFill>
              </a:rPr>
              <a:t>Organizing mentoring, training, expert services (validation process, regulatory aspects)</a:t>
            </a:r>
            <a:endParaRPr lang="da-DK" sz="2000" dirty="0">
              <a:solidFill>
                <a:srgbClr val="535353"/>
              </a:solidFill>
            </a:endParaRPr>
          </a:p>
          <a:p>
            <a:pPr marL="681653" lvl="1" indent="-285750">
              <a:lnSpc>
                <a:spcPts val="2600"/>
              </a:lnSpc>
              <a:buFont typeface="Arial" panose="020B0604020202020204" pitchFamily="34" charset="0"/>
              <a:buChar char="•"/>
            </a:pPr>
            <a:r>
              <a:rPr lang="en-US" sz="2000" dirty="0">
                <a:solidFill>
                  <a:srgbClr val="535353"/>
                </a:solidFill>
              </a:rPr>
              <a:t>Organizing networking with companies and end-users </a:t>
            </a:r>
            <a:endParaRPr lang="da-DK" sz="2000" dirty="0">
              <a:solidFill>
                <a:srgbClr val="535353"/>
              </a:solidFill>
            </a:endParaRPr>
          </a:p>
          <a:p>
            <a:pPr marL="681653" lvl="1" indent="-285750">
              <a:lnSpc>
                <a:spcPts val="2600"/>
              </a:lnSpc>
              <a:buFont typeface="Arial" panose="020B0604020202020204" pitchFamily="34" charset="0"/>
              <a:buChar char="•"/>
            </a:pPr>
            <a:r>
              <a:rPr lang="en-US" sz="2000" dirty="0">
                <a:solidFill>
                  <a:srgbClr val="535353"/>
                </a:solidFill>
              </a:rPr>
              <a:t>A clear roadmap on biomarker development with relevant guidelines</a:t>
            </a:r>
            <a:endParaRPr lang="da-DK" sz="2000" dirty="0"/>
          </a:p>
        </p:txBody>
      </p:sp>
    </p:spTree>
    <p:extLst>
      <p:ext uri="{BB962C8B-B14F-4D97-AF65-F5344CB8AC3E}">
        <p14:creationId xmlns:p14="http://schemas.microsoft.com/office/powerpoint/2010/main" val="487342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190EBBCB-7115-4285-8105-BC97DB0CD32C}" type="slidenum">
              <a:rPr lang="de-DE" smtClean="0"/>
              <a:pPr/>
              <a:t>5</a:t>
            </a:fld>
            <a:endParaRPr lang="de-DE" dirty="0"/>
          </a:p>
        </p:txBody>
      </p:sp>
      <p:sp>
        <p:nvSpPr>
          <p:cNvPr id="3" name="Pladsholder til tekst 2"/>
          <p:cNvSpPr>
            <a:spLocks noGrp="1"/>
          </p:cNvSpPr>
          <p:nvPr>
            <p:ph type="body" sz="quarter" idx="14"/>
          </p:nvPr>
        </p:nvSpPr>
        <p:spPr/>
        <p:txBody>
          <a:bodyPr/>
          <a:lstStyle/>
          <a:p>
            <a:r>
              <a:rPr lang="da-DK" dirty="0"/>
              <a:t>Interview Conclusions – Large Companies</a:t>
            </a:r>
          </a:p>
        </p:txBody>
      </p:sp>
      <p:sp>
        <p:nvSpPr>
          <p:cNvPr id="5" name="Pladsholder til tekst 4"/>
          <p:cNvSpPr>
            <a:spLocks noGrp="1"/>
          </p:cNvSpPr>
          <p:nvPr>
            <p:ph type="body" sz="quarter" idx="24"/>
          </p:nvPr>
        </p:nvSpPr>
        <p:spPr>
          <a:xfrm>
            <a:off x="735999" y="1693889"/>
            <a:ext cx="8088618" cy="4204397"/>
          </a:xfrm>
        </p:spPr>
        <p:txBody>
          <a:bodyPr>
            <a:noAutofit/>
          </a:bodyPr>
          <a:lstStyle/>
          <a:p>
            <a:pPr>
              <a:lnSpc>
                <a:spcPts val="2700"/>
              </a:lnSpc>
            </a:pPr>
            <a:r>
              <a:rPr lang="en-US" sz="2000" dirty="0"/>
              <a:t>Development of biomarkers is exclusively based on </a:t>
            </a:r>
            <a:r>
              <a:rPr lang="en-US" sz="2000" b="1" dirty="0"/>
              <a:t>market and clinical needs and cost benefit analyses</a:t>
            </a:r>
            <a:endParaRPr lang="da-DK" sz="2000" b="1" dirty="0"/>
          </a:p>
          <a:p>
            <a:pPr>
              <a:lnSpc>
                <a:spcPts val="2700"/>
              </a:lnSpc>
            </a:pPr>
            <a:r>
              <a:rPr lang="en-US" sz="2000" dirty="0"/>
              <a:t>Only biomarkers that are patented with a demonstrated proof of concept fulfill the criteria for entering into a collaboration</a:t>
            </a:r>
          </a:p>
          <a:p>
            <a:pPr>
              <a:lnSpc>
                <a:spcPts val="2700"/>
              </a:lnSpc>
            </a:pPr>
            <a:r>
              <a:rPr lang="en-US" sz="2000" dirty="0"/>
              <a:t>The large drug development companies are continuously scouting to find interesting biomarker projects</a:t>
            </a:r>
          </a:p>
          <a:p>
            <a:pPr>
              <a:lnSpc>
                <a:spcPts val="2700"/>
              </a:lnSpc>
            </a:pPr>
            <a:r>
              <a:rPr lang="en-US" sz="2000" dirty="0"/>
              <a:t>The </a:t>
            </a:r>
            <a:r>
              <a:rPr lang="en-US" sz="2000" b="1" dirty="0"/>
              <a:t>drug development companies are willing to collaborate, at least after a patent has been granted, as well as validation and proof of concept</a:t>
            </a:r>
            <a:r>
              <a:rPr lang="en-US" sz="2000" dirty="0"/>
              <a:t>. </a:t>
            </a:r>
          </a:p>
          <a:p>
            <a:pPr>
              <a:lnSpc>
                <a:spcPts val="2700"/>
              </a:lnSpc>
            </a:pPr>
            <a:r>
              <a:rPr lang="en-US" sz="2000" dirty="0"/>
              <a:t>Today there seem to be a development gap between the identification of a biomarker and the clinical validation.</a:t>
            </a:r>
            <a:endParaRPr lang="da-DK" sz="2000" dirty="0"/>
          </a:p>
        </p:txBody>
      </p:sp>
    </p:spTree>
    <p:extLst>
      <p:ext uri="{BB962C8B-B14F-4D97-AF65-F5344CB8AC3E}">
        <p14:creationId xmlns:p14="http://schemas.microsoft.com/office/powerpoint/2010/main" val="730845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190EBBCB-7115-4285-8105-BC97DB0CD32C}" type="slidenum">
              <a:rPr lang="de-DE" smtClean="0"/>
              <a:pPr/>
              <a:t>6</a:t>
            </a:fld>
            <a:endParaRPr lang="de-DE" dirty="0"/>
          </a:p>
        </p:txBody>
      </p:sp>
      <p:sp>
        <p:nvSpPr>
          <p:cNvPr id="3" name="Pladsholder til tekst 2"/>
          <p:cNvSpPr>
            <a:spLocks noGrp="1"/>
          </p:cNvSpPr>
          <p:nvPr>
            <p:ph type="body" sz="quarter" idx="14"/>
          </p:nvPr>
        </p:nvSpPr>
        <p:spPr/>
        <p:txBody>
          <a:bodyPr/>
          <a:lstStyle/>
          <a:p>
            <a:r>
              <a:rPr lang="da-DK" dirty="0"/>
              <a:t>Interview Conclusions - SMEs</a:t>
            </a:r>
          </a:p>
        </p:txBody>
      </p:sp>
      <p:sp>
        <p:nvSpPr>
          <p:cNvPr id="5" name="Pladsholder til tekst 4"/>
          <p:cNvSpPr>
            <a:spLocks noGrp="1"/>
          </p:cNvSpPr>
          <p:nvPr>
            <p:ph type="body" sz="quarter" idx="24"/>
          </p:nvPr>
        </p:nvSpPr>
        <p:spPr>
          <a:xfrm>
            <a:off x="374754" y="1499017"/>
            <a:ext cx="8769245" cy="4009525"/>
          </a:xfrm>
        </p:spPr>
        <p:txBody>
          <a:bodyPr>
            <a:noAutofit/>
          </a:bodyPr>
          <a:lstStyle/>
          <a:p>
            <a:pPr marL="567353" lvl="1" indent="-171450">
              <a:lnSpc>
                <a:spcPct val="100000"/>
              </a:lnSpc>
              <a:buFont typeface="Arial" panose="020B0604020202020204" pitchFamily="34" charset="0"/>
              <a:buChar char="•"/>
            </a:pPr>
            <a:r>
              <a:rPr lang="en-US" sz="2200" dirty="0">
                <a:solidFill>
                  <a:schemeClr val="tx1">
                    <a:lumMod val="65000"/>
                    <a:lumOff val="35000"/>
                  </a:schemeClr>
                </a:solidFill>
              </a:rPr>
              <a:t>The main steps for biomarker development should be – to pick the right methodology, find freedom-to-operate or protect the IP, develop the assay, then validate it and develop a sustainable business model.</a:t>
            </a:r>
            <a:endParaRPr lang="da-DK" sz="2200" dirty="0">
              <a:solidFill>
                <a:schemeClr val="tx1">
                  <a:lumMod val="65000"/>
                  <a:lumOff val="35000"/>
                </a:schemeClr>
              </a:solidFill>
            </a:endParaRPr>
          </a:p>
          <a:p>
            <a:pPr marL="567353" lvl="1" indent="-171450">
              <a:lnSpc>
                <a:spcPct val="100000"/>
              </a:lnSpc>
              <a:buFont typeface="Arial" panose="020B0604020202020204" pitchFamily="34" charset="0"/>
              <a:buChar char="•"/>
            </a:pPr>
            <a:r>
              <a:rPr lang="en-US" sz="2200" b="1" dirty="0">
                <a:solidFill>
                  <a:schemeClr val="tx1">
                    <a:lumMod val="65000"/>
                    <a:lumOff val="35000"/>
                  </a:schemeClr>
                </a:solidFill>
              </a:rPr>
              <a:t>Keep reimbursement in mind, </a:t>
            </a:r>
            <a:r>
              <a:rPr lang="en-US" sz="2200" dirty="0">
                <a:solidFill>
                  <a:schemeClr val="tx1">
                    <a:lumMod val="65000"/>
                    <a:lumOff val="35000"/>
                  </a:schemeClr>
                </a:solidFill>
              </a:rPr>
              <a:t>to get back the money invested</a:t>
            </a:r>
            <a:endParaRPr lang="da-DK" sz="2200" dirty="0">
              <a:solidFill>
                <a:schemeClr val="tx1">
                  <a:lumMod val="65000"/>
                  <a:lumOff val="35000"/>
                </a:schemeClr>
              </a:solidFill>
            </a:endParaRPr>
          </a:p>
          <a:p>
            <a:pPr marL="567353" lvl="1" indent="-171450">
              <a:lnSpc>
                <a:spcPct val="100000"/>
              </a:lnSpc>
              <a:buFont typeface="Arial" panose="020B0604020202020204" pitchFamily="34" charset="0"/>
              <a:buChar char="•"/>
            </a:pPr>
            <a:r>
              <a:rPr lang="en-US" sz="2200" b="1" dirty="0">
                <a:solidFill>
                  <a:schemeClr val="tx1">
                    <a:lumMod val="65000"/>
                    <a:lumOff val="35000"/>
                  </a:schemeClr>
                </a:solidFill>
              </a:rPr>
              <a:t>Difficult to get into clinics </a:t>
            </a:r>
            <a:r>
              <a:rPr lang="en-US" sz="2200" dirty="0">
                <a:solidFill>
                  <a:schemeClr val="tx1">
                    <a:lumMod val="65000"/>
                    <a:lumOff val="35000"/>
                  </a:schemeClr>
                </a:solidFill>
              </a:rPr>
              <a:t>since doctors are busy and no clear path exists </a:t>
            </a:r>
          </a:p>
          <a:p>
            <a:pPr marL="567353" lvl="1" indent="-171450">
              <a:lnSpc>
                <a:spcPct val="100000"/>
              </a:lnSpc>
              <a:buFont typeface="Arial" panose="020B0604020202020204" pitchFamily="34" charset="0"/>
              <a:buChar char="•"/>
            </a:pPr>
            <a:r>
              <a:rPr lang="en-US" sz="2200" dirty="0">
                <a:solidFill>
                  <a:schemeClr val="tx1">
                    <a:lumMod val="65000"/>
                    <a:lumOff val="35000"/>
                  </a:schemeClr>
                </a:solidFill>
              </a:rPr>
              <a:t>Difficult to access clinical samples</a:t>
            </a:r>
            <a:endParaRPr lang="da-DK" sz="2200" dirty="0">
              <a:solidFill>
                <a:schemeClr val="tx1">
                  <a:lumMod val="65000"/>
                  <a:lumOff val="35000"/>
                </a:schemeClr>
              </a:solidFill>
            </a:endParaRPr>
          </a:p>
          <a:p>
            <a:pPr marL="567353" lvl="1" indent="-171450">
              <a:lnSpc>
                <a:spcPct val="100000"/>
              </a:lnSpc>
              <a:buFont typeface="Arial" panose="020B0604020202020204" pitchFamily="34" charset="0"/>
              <a:buChar char="•"/>
            </a:pPr>
            <a:r>
              <a:rPr lang="en-US" sz="2200" dirty="0">
                <a:solidFill>
                  <a:schemeClr val="tx1">
                    <a:lumMod val="65000"/>
                    <a:lumOff val="35000"/>
                  </a:schemeClr>
                </a:solidFill>
              </a:rPr>
              <a:t>A </a:t>
            </a:r>
            <a:r>
              <a:rPr lang="en-US" sz="2200" b="1" dirty="0">
                <a:solidFill>
                  <a:schemeClr val="tx1">
                    <a:lumMod val="65000"/>
                    <a:lumOff val="35000"/>
                  </a:schemeClr>
                </a:solidFill>
              </a:rPr>
              <a:t>marker should fit to already existing workflows </a:t>
            </a:r>
            <a:r>
              <a:rPr lang="en-US" sz="2200" dirty="0">
                <a:solidFill>
                  <a:schemeClr val="tx1">
                    <a:lumMod val="65000"/>
                    <a:lumOff val="35000"/>
                  </a:schemeClr>
                </a:solidFill>
              </a:rPr>
              <a:t>on the technological and clinical level.</a:t>
            </a:r>
            <a:endParaRPr lang="da-DK" sz="2200" dirty="0">
              <a:solidFill>
                <a:schemeClr val="tx1">
                  <a:lumMod val="65000"/>
                  <a:lumOff val="35000"/>
                </a:schemeClr>
              </a:solidFill>
            </a:endParaRPr>
          </a:p>
          <a:p>
            <a:pPr marL="567353" lvl="1" indent="-171450">
              <a:lnSpc>
                <a:spcPct val="100000"/>
              </a:lnSpc>
              <a:buFont typeface="Arial" panose="020B0604020202020204" pitchFamily="34" charset="0"/>
              <a:buChar char="•"/>
            </a:pPr>
            <a:r>
              <a:rPr lang="en-US" sz="2200" dirty="0">
                <a:solidFill>
                  <a:schemeClr val="tx1">
                    <a:lumMod val="65000"/>
                    <a:lumOff val="35000"/>
                  </a:schemeClr>
                </a:solidFill>
              </a:rPr>
              <a:t>IP is important, either one’s own or via access through licensing.</a:t>
            </a:r>
            <a:endParaRPr lang="da-DK" sz="2200" dirty="0">
              <a:solidFill>
                <a:schemeClr val="tx1">
                  <a:lumMod val="65000"/>
                  <a:lumOff val="35000"/>
                </a:schemeClr>
              </a:solidFill>
            </a:endParaRPr>
          </a:p>
          <a:p>
            <a:pPr marL="567353" lvl="1" indent="-171450">
              <a:lnSpc>
                <a:spcPct val="100000"/>
              </a:lnSpc>
              <a:buFont typeface="Arial" panose="020B0604020202020204" pitchFamily="34" charset="0"/>
              <a:buChar char="•"/>
            </a:pPr>
            <a:r>
              <a:rPr lang="en-US" sz="2200" dirty="0">
                <a:solidFill>
                  <a:schemeClr val="tx1">
                    <a:lumMod val="65000"/>
                    <a:lumOff val="35000"/>
                  </a:schemeClr>
                </a:solidFill>
              </a:rPr>
              <a:t>A matchmaking tool would be good</a:t>
            </a:r>
            <a:endParaRPr lang="da-DK" sz="2200" dirty="0">
              <a:solidFill>
                <a:schemeClr val="tx1">
                  <a:lumMod val="65000"/>
                  <a:lumOff val="35000"/>
                </a:schemeClr>
              </a:solidFill>
            </a:endParaRPr>
          </a:p>
        </p:txBody>
      </p:sp>
    </p:spTree>
    <p:extLst>
      <p:ext uri="{BB962C8B-B14F-4D97-AF65-F5344CB8AC3E}">
        <p14:creationId xmlns:p14="http://schemas.microsoft.com/office/powerpoint/2010/main" val="2084341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190EBBCB-7115-4285-8105-BC97DB0CD32C}" type="slidenum">
              <a:rPr lang="de-DE" smtClean="0"/>
              <a:pPr/>
              <a:t>7</a:t>
            </a:fld>
            <a:endParaRPr lang="de-DE" dirty="0"/>
          </a:p>
        </p:txBody>
      </p:sp>
      <p:sp>
        <p:nvSpPr>
          <p:cNvPr id="3" name="Pladsholder til tekst 2"/>
          <p:cNvSpPr>
            <a:spLocks noGrp="1"/>
          </p:cNvSpPr>
          <p:nvPr>
            <p:ph type="body" sz="quarter" idx="14"/>
          </p:nvPr>
        </p:nvSpPr>
        <p:spPr/>
        <p:txBody>
          <a:bodyPr/>
          <a:lstStyle/>
          <a:p>
            <a:r>
              <a:rPr lang="da-DK" dirty="0"/>
              <a:t>Interview Conclusions – End Users</a:t>
            </a:r>
          </a:p>
        </p:txBody>
      </p:sp>
      <p:sp>
        <p:nvSpPr>
          <p:cNvPr id="5" name="Pladsholder til tekst 4"/>
          <p:cNvSpPr>
            <a:spLocks noGrp="1"/>
          </p:cNvSpPr>
          <p:nvPr>
            <p:ph type="body" sz="quarter" idx="24"/>
          </p:nvPr>
        </p:nvSpPr>
        <p:spPr>
          <a:xfrm>
            <a:off x="737480" y="1685749"/>
            <a:ext cx="8406520" cy="3920572"/>
          </a:xfrm>
        </p:spPr>
        <p:txBody>
          <a:bodyPr>
            <a:noAutofit/>
          </a:bodyPr>
          <a:lstStyle/>
          <a:p>
            <a:pPr lvl="0"/>
            <a:r>
              <a:rPr lang="fi-FI" sz="2000" b="1" dirty="0"/>
              <a:t>Challenges</a:t>
            </a:r>
            <a:r>
              <a:rPr lang="fi-FI" sz="2000" dirty="0"/>
              <a:t> in taking a new biomarker into use in clinical practice include: Price, Availibility, Lack of competencies</a:t>
            </a:r>
            <a:r>
              <a:rPr lang="da-DK" sz="2000" dirty="0"/>
              <a:t> + </a:t>
            </a:r>
            <a:r>
              <a:rPr lang="fi-FI" sz="2000" b="1" u="sng" dirty="0"/>
              <a:t>time</a:t>
            </a:r>
            <a:r>
              <a:rPr lang="fi-FI" sz="2000" b="1" dirty="0"/>
              <a:t> to </a:t>
            </a:r>
            <a:r>
              <a:rPr lang="fi-FI" sz="2000" b="1" dirty="0" err="1"/>
              <a:t>convince</a:t>
            </a:r>
            <a:r>
              <a:rPr lang="fi-FI" sz="2000" b="1" dirty="0"/>
              <a:t> </a:t>
            </a:r>
            <a:r>
              <a:rPr lang="fi-FI" sz="2000" b="1" dirty="0" err="1"/>
              <a:t>clinicians</a:t>
            </a:r>
            <a:r>
              <a:rPr lang="fi-FI" sz="2000" b="1" dirty="0"/>
              <a:t> </a:t>
            </a:r>
            <a:r>
              <a:rPr lang="fi-FI" sz="2000" dirty="0"/>
              <a:t>and other key stakeholders of the </a:t>
            </a:r>
            <a:r>
              <a:rPr lang="fi-FI" sz="2000" dirty="0" err="1"/>
              <a:t>biomarker´s</a:t>
            </a:r>
            <a:r>
              <a:rPr lang="fi-FI" sz="2000" dirty="0"/>
              <a:t> </a:t>
            </a:r>
            <a:r>
              <a:rPr lang="fi-FI" sz="2000" dirty="0" err="1"/>
              <a:t>usefulness</a:t>
            </a:r>
            <a:endParaRPr lang="fi-FI" sz="2000" dirty="0"/>
          </a:p>
          <a:p>
            <a:r>
              <a:rPr lang="fi-FI" sz="2000" dirty="0" err="1"/>
              <a:t>Biomarker</a:t>
            </a:r>
            <a:r>
              <a:rPr lang="fi-FI" sz="2000" dirty="0"/>
              <a:t> </a:t>
            </a:r>
            <a:r>
              <a:rPr lang="fi-FI" sz="2000" b="1" dirty="0" err="1"/>
              <a:t>assays</a:t>
            </a:r>
            <a:r>
              <a:rPr lang="fi-FI" sz="2000" b="1" dirty="0"/>
              <a:t> </a:t>
            </a:r>
            <a:r>
              <a:rPr lang="fi-FI" sz="2000" b="1" dirty="0" err="1"/>
              <a:t>must</a:t>
            </a:r>
            <a:r>
              <a:rPr lang="fi-FI" sz="2000" b="1" dirty="0"/>
              <a:t> </a:t>
            </a:r>
            <a:r>
              <a:rPr lang="fi-FI" sz="2000" b="1" dirty="0" err="1"/>
              <a:t>include</a:t>
            </a:r>
            <a:r>
              <a:rPr lang="fi-FI" sz="2000" b="1" dirty="0"/>
              <a:t> </a:t>
            </a:r>
            <a:r>
              <a:rPr lang="fi-FI" sz="2000" dirty="0"/>
              <a:t>a clear medical need and demonstrated usefulness (</a:t>
            </a:r>
            <a:r>
              <a:rPr lang="fi-FI" sz="2000" b="1" dirty="0"/>
              <a:t>health benefits, proven added value</a:t>
            </a:r>
            <a:r>
              <a:rPr lang="fi-FI" sz="2000" dirty="0"/>
              <a:t>) – as well as  good and sufficient </a:t>
            </a:r>
            <a:r>
              <a:rPr lang="fi-FI" sz="2000" dirty="0" err="1"/>
              <a:t>clinical</a:t>
            </a:r>
            <a:r>
              <a:rPr lang="fi-FI" sz="2000" dirty="0"/>
              <a:t> </a:t>
            </a:r>
            <a:r>
              <a:rPr lang="fi-FI" sz="2000" dirty="0" err="1"/>
              <a:t>validation</a:t>
            </a:r>
            <a:endParaRPr lang="fi-FI" sz="2000" dirty="0"/>
          </a:p>
          <a:p>
            <a:r>
              <a:rPr lang="fi-FI" sz="2000" dirty="0"/>
              <a:t>Common economic aspects include: high unmet medical need, benefit of new biomarker test, average price of the most common tests is under ten euros, Health Insurance Companies often pay for diagnostics –reimbursement is </a:t>
            </a:r>
            <a:r>
              <a:rPr lang="fi-FI" sz="2000" dirty="0" err="1"/>
              <a:t>crucial</a:t>
            </a:r>
            <a:r>
              <a:rPr lang="fi-FI" sz="2000" dirty="0"/>
              <a:t> </a:t>
            </a:r>
          </a:p>
          <a:p>
            <a:r>
              <a:rPr lang="fi-FI" sz="2000" dirty="0"/>
              <a:t>To get the CE mark takes much time (years); </a:t>
            </a:r>
            <a:r>
              <a:rPr lang="fi-FI" sz="2000" b="1" dirty="0"/>
              <a:t>in-house test´s validation takes less time (months)</a:t>
            </a:r>
            <a:endParaRPr lang="da-DK" sz="2000" b="1" dirty="0"/>
          </a:p>
          <a:p>
            <a:endParaRPr lang="da-DK" sz="1800" dirty="0"/>
          </a:p>
          <a:p>
            <a:pPr lvl="0"/>
            <a:endParaRPr lang="da-DK" sz="1800" dirty="0"/>
          </a:p>
          <a:p>
            <a:endParaRPr lang="da-DK" sz="1800" dirty="0"/>
          </a:p>
          <a:p>
            <a:pPr lvl="0"/>
            <a:endParaRPr lang="da-DK" sz="1800" dirty="0"/>
          </a:p>
          <a:p>
            <a:endParaRPr lang="da-DK" sz="1800" dirty="0"/>
          </a:p>
        </p:txBody>
      </p:sp>
    </p:spTree>
    <p:extLst>
      <p:ext uri="{BB962C8B-B14F-4D97-AF65-F5344CB8AC3E}">
        <p14:creationId xmlns:p14="http://schemas.microsoft.com/office/powerpoint/2010/main" val="3844258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190EBBCB-7115-4285-8105-BC97DB0CD32C}" type="slidenum">
              <a:rPr lang="de-DE" smtClean="0"/>
              <a:pPr/>
              <a:t>8</a:t>
            </a:fld>
            <a:endParaRPr lang="de-DE" dirty="0"/>
          </a:p>
        </p:txBody>
      </p:sp>
      <p:sp>
        <p:nvSpPr>
          <p:cNvPr id="3" name="Pladsholder til tekst 2"/>
          <p:cNvSpPr>
            <a:spLocks noGrp="1"/>
          </p:cNvSpPr>
          <p:nvPr>
            <p:ph type="body" sz="quarter" idx="14"/>
          </p:nvPr>
        </p:nvSpPr>
        <p:spPr/>
        <p:txBody>
          <a:bodyPr/>
          <a:lstStyle/>
          <a:p>
            <a:r>
              <a:rPr lang="da-DK" dirty="0"/>
              <a:t>Interview Conclusions – TTO’s</a:t>
            </a:r>
          </a:p>
        </p:txBody>
      </p:sp>
      <p:sp>
        <p:nvSpPr>
          <p:cNvPr id="5" name="Pladsholder til tekst 4"/>
          <p:cNvSpPr>
            <a:spLocks noGrp="1"/>
          </p:cNvSpPr>
          <p:nvPr>
            <p:ph type="body" sz="quarter" idx="24"/>
          </p:nvPr>
        </p:nvSpPr>
        <p:spPr>
          <a:xfrm>
            <a:off x="599608" y="1640779"/>
            <a:ext cx="8544392" cy="3807803"/>
          </a:xfrm>
        </p:spPr>
        <p:txBody>
          <a:bodyPr>
            <a:noAutofit/>
          </a:bodyPr>
          <a:lstStyle/>
          <a:p>
            <a:r>
              <a:rPr lang="en-US" sz="2000" dirty="0"/>
              <a:t>The TTOs have different experience in commercializing biomarkers and all agree that currently there is no proven successful pathway for this. </a:t>
            </a:r>
          </a:p>
          <a:p>
            <a:endParaRPr lang="en-US" sz="2000" dirty="0"/>
          </a:p>
          <a:p>
            <a:r>
              <a:rPr lang="en-US" sz="2000" dirty="0"/>
              <a:t>Guidelines ensuring that researchers become aware of the basic demands for commercialization in the early phases of their research are needed</a:t>
            </a:r>
          </a:p>
          <a:p>
            <a:endParaRPr lang="en-US" sz="2000" dirty="0"/>
          </a:p>
          <a:p>
            <a:r>
              <a:rPr lang="en-US" sz="2000" b="1" dirty="0"/>
              <a:t>The key issue include the timing related to patent application (national phases) and validation requirements</a:t>
            </a:r>
            <a:r>
              <a:rPr lang="en-US" sz="2000" dirty="0"/>
              <a:t>. But to commercialize a biomarker, you need to have a patent</a:t>
            </a:r>
          </a:p>
          <a:p>
            <a:endParaRPr lang="en-US" sz="2000" dirty="0"/>
          </a:p>
          <a:p>
            <a:r>
              <a:rPr lang="en-US" sz="2000" dirty="0"/>
              <a:t>Often it would be better to </a:t>
            </a:r>
            <a:r>
              <a:rPr lang="en-US" sz="2000" b="1" dirty="0"/>
              <a:t>wait with the patent application to </a:t>
            </a:r>
            <a:r>
              <a:rPr lang="en-US" sz="2000" dirty="0"/>
              <a:t>get sufficient </a:t>
            </a:r>
            <a:r>
              <a:rPr lang="en-US" sz="2000" b="1" dirty="0"/>
              <a:t>validation</a:t>
            </a:r>
            <a:r>
              <a:rPr lang="en-US" sz="2000" dirty="0"/>
              <a:t>, but this often conflicts with the </a:t>
            </a:r>
            <a:r>
              <a:rPr lang="en-US" sz="2000" b="1" dirty="0"/>
              <a:t>researchers’ wishes to publish </a:t>
            </a:r>
          </a:p>
        </p:txBody>
      </p:sp>
    </p:spTree>
    <p:extLst>
      <p:ext uri="{BB962C8B-B14F-4D97-AF65-F5344CB8AC3E}">
        <p14:creationId xmlns:p14="http://schemas.microsoft.com/office/powerpoint/2010/main" val="4225251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190EBBCB-7115-4285-8105-BC97DB0CD32C}" type="slidenum">
              <a:rPr lang="de-DE" smtClean="0"/>
              <a:pPr/>
              <a:t>9</a:t>
            </a:fld>
            <a:endParaRPr lang="de-DE" dirty="0"/>
          </a:p>
        </p:txBody>
      </p:sp>
      <p:sp>
        <p:nvSpPr>
          <p:cNvPr id="3" name="Pladsholder til tekst 2"/>
          <p:cNvSpPr>
            <a:spLocks noGrp="1"/>
          </p:cNvSpPr>
          <p:nvPr>
            <p:ph type="body" sz="quarter" idx="14"/>
          </p:nvPr>
        </p:nvSpPr>
        <p:spPr/>
        <p:txBody>
          <a:bodyPr/>
          <a:lstStyle/>
          <a:p>
            <a:r>
              <a:rPr lang="da-DK" dirty="0"/>
              <a:t>Interview Conclusions - Investors</a:t>
            </a:r>
          </a:p>
        </p:txBody>
      </p:sp>
      <p:sp>
        <p:nvSpPr>
          <p:cNvPr id="5" name="Pladsholder til tekst 4"/>
          <p:cNvSpPr>
            <a:spLocks noGrp="1"/>
          </p:cNvSpPr>
          <p:nvPr>
            <p:ph type="body" sz="quarter" idx="24"/>
          </p:nvPr>
        </p:nvSpPr>
        <p:spPr>
          <a:xfrm>
            <a:off x="735998" y="1664008"/>
            <a:ext cx="8408001" cy="3807803"/>
          </a:xfrm>
        </p:spPr>
        <p:txBody>
          <a:bodyPr>
            <a:noAutofit/>
          </a:bodyPr>
          <a:lstStyle/>
          <a:p>
            <a:r>
              <a:rPr lang="da-DK" sz="2000" b="1" dirty="0"/>
              <a:t>Biomarker area </a:t>
            </a:r>
            <a:r>
              <a:rPr lang="da-DK" sz="2000" dirty="0"/>
              <a:t>is developing fast, but it </a:t>
            </a:r>
            <a:r>
              <a:rPr lang="da-DK" sz="2000" b="1" dirty="0"/>
              <a:t>is difficult because of lacking information</a:t>
            </a:r>
            <a:r>
              <a:rPr lang="da-DK" sz="2000" dirty="0"/>
              <a:t> and thus it being </a:t>
            </a:r>
            <a:r>
              <a:rPr lang="da-DK" sz="2000" b="1" dirty="0"/>
              <a:t>hard to convince the industry</a:t>
            </a:r>
          </a:p>
          <a:p>
            <a:endParaRPr lang="da-DK" sz="2000" dirty="0"/>
          </a:p>
          <a:p>
            <a:r>
              <a:rPr lang="da-DK" sz="2000" dirty="0"/>
              <a:t>ROI is </a:t>
            </a:r>
            <a:r>
              <a:rPr lang="da-DK" sz="2000" dirty="0" err="1"/>
              <a:t>very</a:t>
            </a:r>
            <a:r>
              <a:rPr lang="da-DK" sz="2000" dirty="0"/>
              <a:t> </a:t>
            </a:r>
            <a:r>
              <a:rPr lang="da-DK" sz="2000" dirty="0" err="1"/>
              <a:t>important</a:t>
            </a:r>
            <a:r>
              <a:rPr lang="da-DK" sz="2000" dirty="0"/>
              <a:t> to </a:t>
            </a:r>
            <a:r>
              <a:rPr lang="da-DK" sz="2000" dirty="0" err="1"/>
              <a:t>address</a:t>
            </a:r>
            <a:r>
              <a:rPr lang="da-DK" sz="2000" dirty="0"/>
              <a:t> – the </a:t>
            </a:r>
            <a:r>
              <a:rPr lang="da-DK" sz="2000" dirty="0" err="1"/>
              <a:t>patenting</a:t>
            </a:r>
            <a:r>
              <a:rPr lang="da-DK" sz="2000" dirty="0"/>
              <a:t> </a:t>
            </a:r>
            <a:r>
              <a:rPr lang="da-DK" sz="2000" dirty="0" err="1"/>
              <a:t>process</a:t>
            </a:r>
            <a:r>
              <a:rPr lang="da-DK" sz="2000" dirty="0"/>
              <a:t> is </a:t>
            </a:r>
            <a:r>
              <a:rPr lang="da-DK" sz="2000" dirty="0" err="1"/>
              <a:t>very</a:t>
            </a:r>
            <a:r>
              <a:rPr lang="da-DK" sz="2000" dirty="0"/>
              <a:t> </a:t>
            </a:r>
            <a:r>
              <a:rPr lang="da-DK" sz="2000" dirty="0" err="1"/>
              <a:t>costly</a:t>
            </a:r>
            <a:endParaRPr lang="da-DK" sz="2000" dirty="0"/>
          </a:p>
          <a:p>
            <a:endParaRPr lang="da-DK" sz="2000" dirty="0"/>
          </a:p>
          <a:p>
            <a:r>
              <a:rPr lang="en-US" sz="2000" dirty="0"/>
              <a:t>Main patent areas: UK, Germany, France, Japan, USA. Investors nowadays consider also China and India</a:t>
            </a:r>
          </a:p>
          <a:p>
            <a:endParaRPr lang="da-DK" sz="2000" dirty="0"/>
          </a:p>
          <a:p>
            <a:r>
              <a:rPr lang="en-US" sz="2000" dirty="0"/>
              <a:t>Big companies are not interested  in the early stage of development, so potential investor should be prepared to address the regulatory challenges</a:t>
            </a:r>
          </a:p>
          <a:p>
            <a:endParaRPr lang="da-DK" sz="2000" dirty="0"/>
          </a:p>
        </p:txBody>
      </p:sp>
    </p:spTree>
    <p:extLst>
      <p:ext uri="{BB962C8B-B14F-4D97-AF65-F5344CB8AC3E}">
        <p14:creationId xmlns:p14="http://schemas.microsoft.com/office/powerpoint/2010/main" val="1813016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866E272810007646B7D135023DAC4D62" ma:contentTypeVersion="11" ma:contentTypeDescription="Luo uusi asiakirja." ma:contentTypeScope="" ma:versionID="842b0e7d4d0cb3a0864e2b7eb9b696fe">
  <xsd:schema xmlns:xsd="http://www.w3.org/2001/XMLSchema" xmlns:xs="http://www.w3.org/2001/XMLSchema" xmlns:p="http://schemas.microsoft.com/office/2006/metadata/properties" xmlns:ns1="http://schemas.microsoft.com/sharepoint/v3" xmlns:ns3="caa3b190-91d4-48ef-ad39-e58ccaf75535" xmlns:ns4="1ffabd1e-9cb5-4c0d-b341-7f8e369c387e" targetNamespace="http://schemas.microsoft.com/office/2006/metadata/properties" ma:root="true" ma:fieldsID="5e56a5f1156dabd372f1855c568337b4" ns1:_="" ns3:_="" ns4:_="">
    <xsd:import namespace="http://schemas.microsoft.com/sharepoint/v3"/>
    <xsd:import namespace="caa3b190-91d4-48ef-ad39-e58ccaf75535"/>
    <xsd:import namespace="1ffabd1e-9cb5-4c0d-b341-7f8e369c387e"/>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1:_ip_UnifiedCompliancePolicyProperties" minOccurs="0"/>
                <xsd:element ref="ns1:_ip_UnifiedCompliancePolicyUIAc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Yhtenäisen yhteensopivuuskäytännön ominaisuudet" ma:hidden="true" ma:internalName="_ip_UnifiedCompliancePolicyProperties">
      <xsd:simpleType>
        <xsd:restriction base="dms:Note"/>
      </xsd:simpleType>
    </xsd:element>
    <xsd:element name="_ip_UnifiedCompliancePolicyUIAction" ma:index="16"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a3b190-91d4-48ef-ad39-e58ccaf75535"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ffabd1e-9cb5-4c0d-b341-7f8e369c387e"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ABC82C-C3CC-4C09-8D8D-B1B3F98ECC75}">
  <ds:schemaRefs>
    <ds:schemaRef ds:uri="http://schemas.microsoft.com/sharepoint/v3/contenttype/forms"/>
  </ds:schemaRefs>
</ds:datastoreItem>
</file>

<file path=customXml/itemProps2.xml><?xml version="1.0" encoding="utf-8"?>
<ds:datastoreItem xmlns:ds="http://schemas.openxmlformats.org/officeDocument/2006/customXml" ds:itemID="{2F55EBCA-CD76-44FB-9C32-B0A17CF676DF}">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aa3b190-91d4-48ef-ad39-e58ccaf75535"/>
    <ds:schemaRef ds:uri="http://purl.org/dc/elements/1.1/"/>
    <ds:schemaRef ds:uri="http://schemas.microsoft.com/office/2006/metadata/properties"/>
    <ds:schemaRef ds:uri="1ffabd1e-9cb5-4c0d-b341-7f8e369c387e"/>
    <ds:schemaRef ds:uri="http://www.w3.org/XML/1998/namespace"/>
    <ds:schemaRef ds:uri="http://purl.org/dc/dcmitype/"/>
  </ds:schemaRefs>
</ds:datastoreItem>
</file>

<file path=customXml/itemProps3.xml><?xml version="1.0" encoding="utf-8"?>
<ds:datastoreItem xmlns:ds="http://schemas.openxmlformats.org/officeDocument/2006/customXml" ds:itemID="{9DD5C727-789B-45A8-A567-374E946508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a3b190-91d4-48ef-ad39-e58ccaf75535"/>
    <ds:schemaRef ds:uri="1ffabd1e-9cb5-4c0d-b341-7f8e369c38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2860</TotalTime>
  <Words>1981</Words>
  <Application>Microsoft Office PowerPoint</Application>
  <PresentationFormat>Skærmshow (4:3)</PresentationFormat>
  <Paragraphs>299</Paragraphs>
  <Slides>37</Slides>
  <Notes>37</Notes>
  <HiddenSlides>0</HiddenSlides>
  <MMClips>0</MMClips>
  <ScaleCrop>false</ScaleCrop>
  <HeadingPairs>
    <vt:vector size="6" baseType="variant">
      <vt:variant>
        <vt:lpstr>Benyttede skrifttyper</vt:lpstr>
      </vt:variant>
      <vt:variant>
        <vt:i4>9</vt:i4>
      </vt:variant>
      <vt:variant>
        <vt:lpstr>Tema</vt:lpstr>
      </vt:variant>
      <vt:variant>
        <vt:i4>2</vt:i4>
      </vt:variant>
      <vt:variant>
        <vt:lpstr>Slidetitler</vt:lpstr>
      </vt:variant>
      <vt:variant>
        <vt:i4>37</vt:i4>
      </vt:variant>
    </vt:vector>
  </HeadingPairs>
  <TitlesOfParts>
    <vt:vector size="48" baseType="lpstr">
      <vt:lpstr>SimSun</vt:lpstr>
      <vt:lpstr>Arial</vt:lpstr>
      <vt:lpstr>Calibri</vt:lpstr>
      <vt:lpstr>Calibri Light</vt:lpstr>
      <vt:lpstr>Courier New</vt:lpstr>
      <vt:lpstr>Euphemia</vt:lpstr>
      <vt:lpstr>Symbol</vt:lpstr>
      <vt:lpstr>Times New Roman</vt:lpstr>
      <vt:lpstr>Wingdings</vt:lpstr>
      <vt:lpstr>Office Theme</vt:lpstr>
      <vt:lpstr>Office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H2F_TSC</dc:creator>
  <cp:lastModifiedBy>Valérie Daussin</cp:lastModifiedBy>
  <cp:revision>181</cp:revision>
  <cp:lastPrinted>2018-11-26T18:25:54Z</cp:lastPrinted>
  <dcterms:created xsi:type="dcterms:W3CDTF">2016-02-26T07:25:46Z</dcterms:created>
  <dcterms:modified xsi:type="dcterms:W3CDTF">2020-06-03T07:20:16Z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0x010100866E272810007646B7D135023DAC4D62</vt:lpwstr>
  </property>
  <property fmtid="{D5CDD505-2E9C-101B-9397-08002B2CF9AE}" pid="3" name="DocumentInfoFinished">
    <vt:lpwstr>True</vt:lpwstr>
  </property>
</Properties>
</file>