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 id="2147483679" r:id="rId2"/>
    <p:sldMasterId id="2147483702" r:id="rId3"/>
  </p:sldMasterIdLst>
  <p:notesMasterIdLst>
    <p:notesMasterId r:id="rId36"/>
  </p:notesMasterIdLst>
  <p:sldIdLst>
    <p:sldId id="938" r:id="rId4"/>
    <p:sldId id="2147470512" r:id="rId5"/>
    <p:sldId id="2147470568" r:id="rId6"/>
    <p:sldId id="2147470513" r:id="rId7"/>
    <p:sldId id="2147470514" r:id="rId8"/>
    <p:sldId id="2147470518" r:id="rId9"/>
    <p:sldId id="1474" r:id="rId10"/>
    <p:sldId id="4745" r:id="rId11"/>
    <p:sldId id="4742" r:id="rId12"/>
    <p:sldId id="4743" r:id="rId13"/>
    <p:sldId id="276" r:id="rId14"/>
    <p:sldId id="2147470522" r:id="rId15"/>
    <p:sldId id="2147470520" r:id="rId16"/>
    <p:sldId id="273" r:id="rId17"/>
    <p:sldId id="265" r:id="rId18"/>
    <p:sldId id="259" r:id="rId19"/>
    <p:sldId id="260" r:id="rId20"/>
    <p:sldId id="2256" r:id="rId21"/>
    <p:sldId id="2147470515" r:id="rId22"/>
    <p:sldId id="13977" r:id="rId23"/>
    <p:sldId id="2147470517" r:id="rId24"/>
    <p:sldId id="2147470523" r:id="rId25"/>
    <p:sldId id="2147470569" r:id="rId26"/>
    <p:sldId id="2147470496" r:id="rId27"/>
    <p:sldId id="2147470497" r:id="rId28"/>
    <p:sldId id="2147470503" r:id="rId29"/>
    <p:sldId id="1422" r:id="rId30"/>
    <p:sldId id="1406" r:id="rId31"/>
    <p:sldId id="2147470521" r:id="rId32"/>
    <p:sldId id="2147470519" r:id="rId33"/>
    <p:sldId id="2147470570" r:id="rId34"/>
    <p:sldId id="270" r:id="rId3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B1B69C-A271-2CD2-D2C9-69D690A40692}" name="Severine Lacharme" initials="SL" userId="S::severine.lacharme@eithealth.eu::ef664021-ae6b-49ca-ae08-e488b4de0ab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Suhlrie" initials="LS" lastIdx="8" clrIdx="0">
    <p:extLst>
      <p:ext uri="{19B8F6BF-5375-455C-9EA6-DF929625EA0E}">
        <p15:presenceInfo xmlns:p15="http://schemas.microsoft.com/office/powerpoint/2012/main" userId="S::laura.suhlrie@eithealth.eu::3d5c14b5-4e40-4bc0-a4fd-7032d265fb9d" providerId="AD"/>
      </p:ext>
    </p:extLst>
  </p:cmAuthor>
  <p:cmAuthor id="2" name="Mohammed Rahmouni" initials="MR" lastIdx="3" clrIdx="1">
    <p:extLst>
      <p:ext uri="{19B8F6BF-5375-455C-9EA6-DF929625EA0E}">
        <p15:presenceInfo xmlns:p15="http://schemas.microsoft.com/office/powerpoint/2012/main" userId="S::mohammed.rahmouni@eithealth.eu::15e4af13-f970-43e4-b303-65258e95cb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106B"/>
    <a:srgbClr val="F6F6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273"/>
    <p:restoredTop sz="93283" autoAdjust="0"/>
  </p:normalViewPr>
  <p:slideViewPr>
    <p:cSldViewPr snapToGrid="0">
      <p:cViewPr varScale="1">
        <p:scale>
          <a:sx n="163" d="100"/>
          <a:sy n="163" d="100"/>
        </p:scale>
        <p:origin x="1872" y="16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42" Type="http://schemas.microsoft.com/office/2018/10/relationships/authors" Targe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AFFDA9-AD2B-43D5-9F33-81D6597C505C}"/>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de-DE" sz="1200" b="0" i="0" u="none" strike="noStrike" kern="1200" cap="none" spc="0" baseline="0">
                <a:solidFill>
                  <a:srgbClr val="000000"/>
                </a:solidFill>
                <a:uFillTx/>
                <a:latin typeface="Calibri"/>
              </a:defRPr>
            </a:lvl1pPr>
          </a:lstStyle>
          <a:p>
            <a:pPr lvl="0"/>
            <a:endParaRPr lang="de-DE"/>
          </a:p>
        </p:txBody>
      </p:sp>
      <p:sp>
        <p:nvSpPr>
          <p:cNvPr id="3" name="Date Placeholder 2">
            <a:extLst>
              <a:ext uri="{FF2B5EF4-FFF2-40B4-BE49-F238E27FC236}">
                <a16:creationId xmlns:a16="http://schemas.microsoft.com/office/drawing/2014/main" id="{976D1E82-BB1A-49FD-A013-E46011C0FED5}"/>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de-DE" sz="1200" b="0" i="0" u="none" strike="noStrike" kern="1200" cap="none" spc="0" baseline="0">
                <a:solidFill>
                  <a:srgbClr val="000000"/>
                </a:solidFill>
                <a:uFillTx/>
                <a:latin typeface="Calibri"/>
              </a:defRPr>
            </a:lvl1pPr>
          </a:lstStyle>
          <a:p>
            <a:pPr lvl="0"/>
            <a:fld id="{BED1BFA6-A55A-47D9-B2C5-D24F517D0BB2}" type="datetime1">
              <a:rPr lang="de-DE"/>
              <a:pPr lvl="0"/>
              <a:t>04.11.22</a:t>
            </a:fld>
            <a:endParaRPr lang="de-DE"/>
          </a:p>
        </p:txBody>
      </p:sp>
      <p:sp>
        <p:nvSpPr>
          <p:cNvPr id="4" name="Slide Image Placeholder 3">
            <a:extLst>
              <a:ext uri="{FF2B5EF4-FFF2-40B4-BE49-F238E27FC236}">
                <a16:creationId xmlns:a16="http://schemas.microsoft.com/office/drawing/2014/main" id="{3123E75F-969B-4D85-80CD-42318709D74E}"/>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EE54C61A-7288-4672-8683-ABCDCE633ED0}"/>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a:extLst>
              <a:ext uri="{FF2B5EF4-FFF2-40B4-BE49-F238E27FC236}">
                <a16:creationId xmlns:a16="http://schemas.microsoft.com/office/drawing/2014/main" id="{428E9C61-FD6E-42FD-B825-E48E7182F8B9}"/>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de-DE" sz="1200" b="0" i="0" u="none" strike="noStrike" kern="1200" cap="none" spc="0" baseline="0">
                <a:solidFill>
                  <a:srgbClr val="000000"/>
                </a:solidFill>
                <a:uFillTx/>
                <a:latin typeface="Calibri"/>
              </a:defRPr>
            </a:lvl1pPr>
          </a:lstStyle>
          <a:p>
            <a:pPr lvl="0"/>
            <a:endParaRPr lang="de-DE"/>
          </a:p>
        </p:txBody>
      </p:sp>
      <p:sp>
        <p:nvSpPr>
          <p:cNvPr id="7" name="Slide Number Placeholder 6">
            <a:extLst>
              <a:ext uri="{FF2B5EF4-FFF2-40B4-BE49-F238E27FC236}">
                <a16:creationId xmlns:a16="http://schemas.microsoft.com/office/drawing/2014/main" id="{51662CB8-9309-48F7-99B0-2ADABA927BBB}"/>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de-DE" sz="1200" b="0" i="0" u="none" strike="noStrike" kern="1200" cap="none" spc="0" baseline="0">
                <a:solidFill>
                  <a:srgbClr val="000000"/>
                </a:solidFill>
                <a:uFillTx/>
                <a:latin typeface="Calibri"/>
              </a:defRPr>
            </a:lvl1pPr>
          </a:lstStyle>
          <a:p>
            <a:pPr lvl="0"/>
            <a:fld id="{CACFD11F-ABA7-48AC-B067-F5BA5179D353}" type="slidenum">
              <a:t>‹#›</a:t>
            </a:fld>
            <a:endParaRPr lang="de-DE"/>
          </a:p>
        </p:txBody>
      </p:sp>
    </p:spTree>
    <p:extLst>
      <p:ext uri="{BB962C8B-B14F-4D97-AF65-F5344CB8AC3E}">
        <p14:creationId xmlns:p14="http://schemas.microsoft.com/office/powerpoint/2010/main" val="333279884"/>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EE" dirty="0"/>
          </a:p>
        </p:txBody>
      </p:sp>
      <p:sp>
        <p:nvSpPr>
          <p:cNvPr id="4" name="Slide Number Placeholder 3"/>
          <p:cNvSpPr>
            <a:spLocks noGrp="1"/>
          </p:cNvSpPr>
          <p:nvPr>
            <p:ph type="sldNum" sz="quarter" idx="5"/>
          </p:nvPr>
        </p:nvSpPr>
        <p:spPr/>
        <p:txBody>
          <a:bodyPr/>
          <a:lstStyle/>
          <a:p>
            <a:pPr lvl="0"/>
            <a:fld id="{CACFD11F-ABA7-48AC-B067-F5BA5179D353}" type="slidenum">
              <a:rPr lang="en-EE" smtClean="0"/>
              <a:t>2</a:t>
            </a:fld>
            <a:endParaRPr lang="en-EE"/>
          </a:p>
        </p:txBody>
      </p:sp>
    </p:spTree>
    <p:extLst>
      <p:ext uri="{BB962C8B-B14F-4D97-AF65-F5344CB8AC3E}">
        <p14:creationId xmlns:p14="http://schemas.microsoft.com/office/powerpoint/2010/main" val="1648153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EE" dirty="0"/>
          </a:p>
        </p:txBody>
      </p:sp>
      <p:sp>
        <p:nvSpPr>
          <p:cNvPr id="4" name="Slide Number Placeholder 3"/>
          <p:cNvSpPr>
            <a:spLocks noGrp="1"/>
          </p:cNvSpPr>
          <p:nvPr>
            <p:ph type="sldNum" sz="quarter" idx="5"/>
          </p:nvPr>
        </p:nvSpPr>
        <p:spPr/>
        <p:txBody>
          <a:bodyPr/>
          <a:lstStyle/>
          <a:p>
            <a:pPr lvl="0"/>
            <a:fld id="{CACFD11F-ABA7-48AC-B067-F5BA5179D353}" type="slidenum">
              <a:rPr lang="en-EE" smtClean="0"/>
              <a:t>25</a:t>
            </a:fld>
            <a:endParaRPr lang="en-EE"/>
          </a:p>
        </p:txBody>
      </p:sp>
    </p:spTree>
    <p:extLst>
      <p:ext uri="{BB962C8B-B14F-4D97-AF65-F5344CB8AC3E}">
        <p14:creationId xmlns:p14="http://schemas.microsoft.com/office/powerpoint/2010/main" val="921705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AF028E-B2AD-4B44-9F1D-BA5AE1D1AA1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0979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E80B3B-DB9B-4D1C-9CC6-2B09BA42AB9F}" type="slidenum">
              <a:rPr lang="en-GB" smtClean="0"/>
              <a:t>28</a:t>
            </a:fld>
            <a:endParaRPr lang="en-GB" dirty="0"/>
          </a:p>
        </p:txBody>
      </p:sp>
    </p:spTree>
    <p:extLst>
      <p:ext uri="{BB962C8B-B14F-4D97-AF65-F5344CB8AC3E}">
        <p14:creationId xmlns:p14="http://schemas.microsoft.com/office/powerpoint/2010/main" val="2048203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EE" dirty="0"/>
          </a:p>
        </p:txBody>
      </p:sp>
      <p:sp>
        <p:nvSpPr>
          <p:cNvPr id="4" name="Slide Number Placeholder 3"/>
          <p:cNvSpPr>
            <a:spLocks noGrp="1"/>
          </p:cNvSpPr>
          <p:nvPr>
            <p:ph type="sldNum" sz="quarter" idx="5"/>
          </p:nvPr>
        </p:nvSpPr>
        <p:spPr/>
        <p:txBody>
          <a:bodyPr/>
          <a:lstStyle/>
          <a:p>
            <a:pPr lvl="0"/>
            <a:fld id="{CACFD11F-ABA7-48AC-B067-F5BA5179D353}" type="slidenum">
              <a:rPr lang="en-EE" smtClean="0"/>
              <a:t>29</a:t>
            </a:fld>
            <a:endParaRPr lang="en-EE"/>
          </a:p>
        </p:txBody>
      </p:sp>
    </p:spTree>
    <p:extLst>
      <p:ext uri="{BB962C8B-B14F-4D97-AF65-F5344CB8AC3E}">
        <p14:creationId xmlns:p14="http://schemas.microsoft.com/office/powerpoint/2010/main" val="4190932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EE" dirty="0"/>
          </a:p>
        </p:txBody>
      </p:sp>
      <p:sp>
        <p:nvSpPr>
          <p:cNvPr id="4" name="Slide Number Placeholder 3"/>
          <p:cNvSpPr>
            <a:spLocks noGrp="1"/>
          </p:cNvSpPr>
          <p:nvPr>
            <p:ph type="sldNum" sz="quarter" idx="5"/>
          </p:nvPr>
        </p:nvSpPr>
        <p:spPr/>
        <p:txBody>
          <a:bodyPr/>
          <a:lstStyle/>
          <a:p>
            <a:pPr lvl="0"/>
            <a:fld id="{CACFD11F-ABA7-48AC-B067-F5BA5179D353}" type="slidenum">
              <a:rPr lang="en-EE" smtClean="0"/>
              <a:t>30</a:t>
            </a:fld>
            <a:endParaRPr lang="en-EE"/>
          </a:p>
        </p:txBody>
      </p:sp>
    </p:spTree>
    <p:extLst>
      <p:ext uri="{BB962C8B-B14F-4D97-AF65-F5344CB8AC3E}">
        <p14:creationId xmlns:p14="http://schemas.microsoft.com/office/powerpoint/2010/main" val="3888905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EE" dirty="0"/>
          </a:p>
        </p:txBody>
      </p:sp>
      <p:sp>
        <p:nvSpPr>
          <p:cNvPr id="4" name="Slide Number Placeholder 3"/>
          <p:cNvSpPr>
            <a:spLocks noGrp="1"/>
          </p:cNvSpPr>
          <p:nvPr>
            <p:ph type="sldNum" sz="quarter" idx="5"/>
          </p:nvPr>
        </p:nvSpPr>
        <p:spPr/>
        <p:txBody>
          <a:bodyPr/>
          <a:lstStyle/>
          <a:p>
            <a:pPr lvl="0"/>
            <a:fld id="{CACFD11F-ABA7-48AC-B067-F5BA5179D353}" type="slidenum">
              <a:rPr lang="en-EE" smtClean="0"/>
              <a:t>31</a:t>
            </a:fld>
            <a:endParaRPr lang="en-EE"/>
          </a:p>
        </p:txBody>
      </p:sp>
    </p:spTree>
    <p:extLst>
      <p:ext uri="{BB962C8B-B14F-4D97-AF65-F5344CB8AC3E}">
        <p14:creationId xmlns:p14="http://schemas.microsoft.com/office/powerpoint/2010/main" val="1336036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EE" dirty="0"/>
          </a:p>
        </p:txBody>
      </p:sp>
      <p:sp>
        <p:nvSpPr>
          <p:cNvPr id="4" name="Slide Number Placeholder 3"/>
          <p:cNvSpPr>
            <a:spLocks noGrp="1"/>
          </p:cNvSpPr>
          <p:nvPr>
            <p:ph type="sldNum" sz="quarter" idx="5"/>
          </p:nvPr>
        </p:nvSpPr>
        <p:spPr/>
        <p:txBody>
          <a:bodyPr/>
          <a:lstStyle/>
          <a:p>
            <a:fld id="{4540B88D-3C06-304E-9A61-173E6CF59FE7}" type="slidenum">
              <a:rPr lang="en-EE" smtClean="0"/>
              <a:t>32</a:t>
            </a:fld>
            <a:endParaRPr lang="en-EE"/>
          </a:p>
        </p:txBody>
      </p:sp>
    </p:spTree>
    <p:extLst>
      <p:ext uri="{BB962C8B-B14F-4D97-AF65-F5344CB8AC3E}">
        <p14:creationId xmlns:p14="http://schemas.microsoft.com/office/powerpoint/2010/main" val="2507837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EE" dirty="0"/>
          </a:p>
        </p:txBody>
      </p:sp>
      <p:sp>
        <p:nvSpPr>
          <p:cNvPr id="4" name="Slide Number Placeholder 3"/>
          <p:cNvSpPr>
            <a:spLocks noGrp="1"/>
          </p:cNvSpPr>
          <p:nvPr>
            <p:ph type="sldNum" sz="quarter" idx="5"/>
          </p:nvPr>
        </p:nvSpPr>
        <p:spPr/>
        <p:txBody>
          <a:bodyPr/>
          <a:lstStyle/>
          <a:p>
            <a:pPr lvl="0"/>
            <a:fld id="{CACFD11F-ABA7-48AC-B067-F5BA5179D353}" type="slidenum">
              <a:rPr lang="en-EE" smtClean="0"/>
              <a:t>3</a:t>
            </a:fld>
            <a:endParaRPr lang="en-EE"/>
          </a:p>
        </p:txBody>
      </p:sp>
    </p:spTree>
    <p:extLst>
      <p:ext uri="{BB962C8B-B14F-4D97-AF65-F5344CB8AC3E}">
        <p14:creationId xmlns:p14="http://schemas.microsoft.com/office/powerpoint/2010/main" val="2621589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EE" dirty="0"/>
          </a:p>
        </p:txBody>
      </p:sp>
      <p:sp>
        <p:nvSpPr>
          <p:cNvPr id="4" name="Slide Number Placeholder 3"/>
          <p:cNvSpPr>
            <a:spLocks noGrp="1"/>
          </p:cNvSpPr>
          <p:nvPr>
            <p:ph type="sldNum" sz="quarter" idx="5"/>
          </p:nvPr>
        </p:nvSpPr>
        <p:spPr/>
        <p:txBody>
          <a:bodyPr/>
          <a:lstStyle/>
          <a:p>
            <a:pPr lvl="0"/>
            <a:fld id="{CACFD11F-ABA7-48AC-B067-F5BA5179D353}" type="slidenum">
              <a:rPr lang="en-EE" smtClean="0"/>
              <a:t>4</a:t>
            </a:fld>
            <a:endParaRPr lang="en-EE"/>
          </a:p>
        </p:txBody>
      </p:sp>
    </p:spTree>
    <p:extLst>
      <p:ext uri="{BB962C8B-B14F-4D97-AF65-F5344CB8AC3E}">
        <p14:creationId xmlns:p14="http://schemas.microsoft.com/office/powerpoint/2010/main" val="2874124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EE" dirty="0"/>
          </a:p>
        </p:txBody>
      </p:sp>
      <p:sp>
        <p:nvSpPr>
          <p:cNvPr id="4" name="Slide Number Placeholder 3"/>
          <p:cNvSpPr>
            <a:spLocks noGrp="1"/>
          </p:cNvSpPr>
          <p:nvPr>
            <p:ph type="sldNum" sz="quarter" idx="5"/>
          </p:nvPr>
        </p:nvSpPr>
        <p:spPr/>
        <p:txBody>
          <a:bodyPr/>
          <a:lstStyle/>
          <a:p>
            <a:pPr lvl="0"/>
            <a:fld id="{CACFD11F-ABA7-48AC-B067-F5BA5179D353}" type="slidenum">
              <a:rPr lang="en-EE" smtClean="0"/>
              <a:t>5</a:t>
            </a:fld>
            <a:endParaRPr lang="en-EE"/>
          </a:p>
        </p:txBody>
      </p:sp>
    </p:spTree>
    <p:extLst>
      <p:ext uri="{BB962C8B-B14F-4D97-AF65-F5344CB8AC3E}">
        <p14:creationId xmlns:p14="http://schemas.microsoft.com/office/powerpoint/2010/main" val="1120294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EE" dirty="0"/>
          </a:p>
        </p:txBody>
      </p:sp>
      <p:sp>
        <p:nvSpPr>
          <p:cNvPr id="4" name="Slide Number Placeholder 3"/>
          <p:cNvSpPr>
            <a:spLocks noGrp="1"/>
          </p:cNvSpPr>
          <p:nvPr>
            <p:ph type="sldNum" sz="quarter" idx="5"/>
          </p:nvPr>
        </p:nvSpPr>
        <p:spPr/>
        <p:txBody>
          <a:bodyPr/>
          <a:lstStyle/>
          <a:p>
            <a:pPr lvl="0"/>
            <a:fld id="{CACFD11F-ABA7-48AC-B067-F5BA5179D353}" type="slidenum">
              <a:rPr lang="en-EE" smtClean="0"/>
              <a:t>6</a:t>
            </a:fld>
            <a:endParaRPr lang="en-EE"/>
          </a:p>
        </p:txBody>
      </p:sp>
    </p:spTree>
    <p:extLst>
      <p:ext uri="{BB962C8B-B14F-4D97-AF65-F5344CB8AC3E}">
        <p14:creationId xmlns:p14="http://schemas.microsoft.com/office/powerpoint/2010/main" val="4189772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EE" dirty="0"/>
          </a:p>
        </p:txBody>
      </p:sp>
      <p:sp>
        <p:nvSpPr>
          <p:cNvPr id="4" name="Slide Number Placeholder 3"/>
          <p:cNvSpPr>
            <a:spLocks noGrp="1"/>
          </p:cNvSpPr>
          <p:nvPr>
            <p:ph type="sldNum" sz="quarter" idx="5"/>
          </p:nvPr>
        </p:nvSpPr>
        <p:spPr/>
        <p:txBody>
          <a:bodyPr/>
          <a:lstStyle/>
          <a:p>
            <a:fld id="{43AF028E-B2AD-4B44-9F1D-BA5AE1D1AA16}" type="slidenum">
              <a:rPr lang="de-DE" smtClean="0"/>
              <a:t>11</a:t>
            </a:fld>
            <a:endParaRPr lang="de-DE"/>
          </a:p>
        </p:txBody>
      </p:sp>
    </p:spTree>
    <p:extLst>
      <p:ext uri="{BB962C8B-B14F-4D97-AF65-F5344CB8AC3E}">
        <p14:creationId xmlns:p14="http://schemas.microsoft.com/office/powerpoint/2010/main" val="2554882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EE" dirty="0"/>
          </a:p>
        </p:txBody>
      </p:sp>
      <p:sp>
        <p:nvSpPr>
          <p:cNvPr id="4" name="Slide Number Placeholder 3"/>
          <p:cNvSpPr>
            <a:spLocks noGrp="1"/>
          </p:cNvSpPr>
          <p:nvPr>
            <p:ph type="sldNum" sz="quarter" idx="5"/>
          </p:nvPr>
        </p:nvSpPr>
        <p:spPr/>
        <p:txBody>
          <a:bodyPr/>
          <a:lstStyle/>
          <a:p>
            <a:fld id="{43AF028E-B2AD-4B44-9F1D-BA5AE1D1AA16}" type="slidenum">
              <a:rPr lang="de-DE" smtClean="0"/>
              <a:t>12</a:t>
            </a:fld>
            <a:endParaRPr lang="de-DE"/>
          </a:p>
        </p:txBody>
      </p:sp>
    </p:spTree>
    <p:extLst>
      <p:ext uri="{BB962C8B-B14F-4D97-AF65-F5344CB8AC3E}">
        <p14:creationId xmlns:p14="http://schemas.microsoft.com/office/powerpoint/2010/main" val="1799616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EE" dirty="0"/>
          </a:p>
        </p:txBody>
      </p:sp>
      <p:sp>
        <p:nvSpPr>
          <p:cNvPr id="4" name="Slide Number Placeholder 3"/>
          <p:cNvSpPr>
            <a:spLocks noGrp="1"/>
          </p:cNvSpPr>
          <p:nvPr>
            <p:ph type="sldNum" sz="quarter" idx="5"/>
          </p:nvPr>
        </p:nvSpPr>
        <p:spPr/>
        <p:txBody>
          <a:bodyPr/>
          <a:lstStyle/>
          <a:p>
            <a:fld id="{43AF028E-B2AD-4B44-9F1D-BA5AE1D1AA16}" type="slidenum">
              <a:rPr lang="de-DE" smtClean="0"/>
              <a:t>13</a:t>
            </a:fld>
            <a:endParaRPr lang="de-DE"/>
          </a:p>
        </p:txBody>
      </p:sp>
    </p:spTree>
    <p:extLst>
      <p:ext uri="{BB962C8B-B14F-4D97-AF65-F5344CB8AC3E}">
        <p14:creationId xmlns:p14="http://schemas.microsoft.com/office/powerpoint/2010/main" val="1614475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EE" dirty="0"/>
          </a:p>
        </p:txBody>
      </p:sp>
      <p:sp>
        <p:nvSpPr>
          <p:cNvPr id="4" name="Slide Number Placeholder 3"/>
          <p:cNvSpPr>
            <a:spLocks noGrp="1"/>
          </p:cNvSpPr>
          <p:nvPr>
            <p:ph type="sldNum" sz="quarter" idx="5"/>
          </p:nvPr>
        </p:nvSpPr>
        <p:spPr/>
        <p:txBody>
          <a:bodyPr/>
          <a:lstStyle/>
          <a:p>
            <a:fld id="{43AF028E-B2AD-4B44-9F1D-BA5AE1D1AA16}" type="slidenum">
              <a:rPr lang="de-DE" smtClean="0"/>
              <a:t>14</a:t>
            </a:fld>
            <a:endParaRPr lang="de-DE"/>
          </a:p>
        </p:txBody>
      </p:sp>
    </p:spTree>
    <p:extLst>
      <p:ext uri="{BB962C8B-B14F-4D97-AF65-F5344CB8AC3E}">
        <p14:creationId xmlns:p14="http://schemas.microsoft.com/office/powerpoint/2010/main" val="32856528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3.png"/><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8.jpeg"/><Relationship Id="rId5" Type="http://schemas.openxmlformats.org/officeDocument/2006/relationships/image" Target="../media/image3.png"/><Relationship Id="rId4" Type="http://schemas.openxmlformats.org/officeDocument/2006/relationships/image" Target="../media/image2.sv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2.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3" Type="http://schemas.openxmlformats.org/officeDocument/2006/relationships/image" Target="../media/image34.png"/><Relationship Id="rId18" Type="http://schemas.openxmlformats.org/officeDocument/2006/relationships/image" Target="../media/image39.png"/><Relationship Id="rId26" Type="http://schemas.openxmlformats.org/officeDocument/2006/relationships/image" Target="../media/image47.png"/><Relationship Id="rId39" Type="http://schemas.openxmlformats.org/officeDocument/2006/relationships/image" Target="../media/image60.png"/><Relationship Id="rId21" Type="http://schemas.openxmlformats.org/officeDocument/2006/relationships/image" Target="../media/image42.png"/><Relationship Id="rId34" Type="http://schemas.openxmlformats.org/officeDocument/2006/relationships/image" Target="../media/image55.png"/><Relationship Id="rId42" Type="http://schemas.openxmlformats.org/officeDocument/2006/relationships/image" Target="../media/image63.png"/><Relationship Id="rId47" Type="http://schemas.openxmlformats.org/officeDocument/2006/relationships/image" Target="../media/image68.png"/><Relationship Id="rId50" Type="http://schemas.openxmlformats.org/officeDocument/2006/relationships/image" Target="../media/image71.png"/><Relationship Id="rId55" Type="http://schemas.openxmlformats.org/officeDocument/2006/relationships/image" Target="../media/image76.png"/><Relationship Id="rId7" Type="http://schemas.openxmlformats.org/officeDocument/2006/relationships/image" Target="../media/image28.png"/><Relationship Id="rId2" Type="http://schemas.openxmlformats.org/officeDocument/2006/relationships/image" Target="../media/image23.png"/><Relationship Id="rId16" Type="http://schemas.openxmlformats.org/officeDocument/2006/relationships/image" Target="../media/image37.png"/><Relationship Id="rId29" Type="http://schemas.openxmlformats.org/officeDocument/2006/relationships/image" Target="../media/image50.png"/><Relationship Id="rId11" Type="http://schemas.openxmlformats.org/officeDocument/2006/relationships/image" Target="../media/image32.png"/><Relationship Id="rId24" Type="http://schemas.openxmlformats.org/officeDocument/2006/relationships/image" Target="../media/image45.png"/><Relationship Id="rId32" Type="http://schemas.openxmlformats.org/officeDocument/2006/relationships/image" Target="../media/image53.png"/><Relationship Id="rId37" Type="http://schemas.openxmlformats.org/officeDocument/2006/relationships/image" Target="../media/image58.png"/><Relationship Id="rId40" Type="http://schemas.openxmlformats.org/officeDocument/2006/relationships/image" Target="../media/image61.png"/><Relationship Id="rId45" Type="http://schemas.openxmlformats.org/officeDocument/2006/relationships/image" Target="../media/image66.png"/><Relationship Id="rId53" Type="http://schemas.openxmlformats.org/officeDocument/2006/relationships/image" Target="../media/image74.png"/><Relationship Id="rId58" Type="http://schemas.openxmlformats.org/officeDocument/2006/relationships/image" Target="../media/image79.png"/><Relationship Id="rId5" Type="http://schemas.openxmlformats.org/officeDocument/2006/relationships/image" Target="../media/image26.png"/><Relationship Id="rId61" Type="http://schemas.openxmlformats.org/officeDocument/2006/relationships/image" Target="../media/image3.png"/><Relationship Id="rId19" Type="http://schemas.openxmlformats.org/officeDocument/2006/relationships/image" Target="../media/image40.png"/><Relationship Id="rId14" Type="http://schemas.openxmlformats.org/officeDocument/2006/relationships/image" Target="../media/image35.png"/><Relationship Id="rId22" Type="http://schemas.openxmlformats.org/officeDocument/2006/relationships/image" Target="../media/image43.png"/><Relationship Id="rId27" Type="http://schemas.openxmlformats.org/officeDocument/2006/relationships/image" Target="../media/image48.png"/><Relationship Id="rId30" Type="http://schemas.openxmlformats.org/officeDocument/2006/relationships/image" Target="../media/image51.png"/><Relationship Id="rId35" Type="http://schemas.openxmlformats.org/officeDocument/2006/relationships/image" Target="../media/image56.png"/><Relationship Id="rId43" Type="http://schemas.openxmlformats.org/officeDocument/2006/relationships/image" Target="../media/image64.png"/><Relationship Id="rId48" Type="http://schemas.openxmlformats.org/officeDocument/2006/relationships/image" Target="../media/image69.png"/><Relationship Id="rId56" Type="http://schemas.openxmlformats.org/officeDocument/2006/relationships/image" Target="../media/image77.png"/><Relationship Id="rId8" Type="http://schemas.openxmlformats.org/officeDocument/2006/relationships/image" Target="../media/image29.png"/><Relationship Id="rId51" Type="http://schemas.openxmlformats.org/officeDocument/2006/relationships/image" Target="../media/image72.png"/><Relationship Id="rId3" Type="http://schemas.openxmlformats.org/officeDocument/2006/relationships/image" Target="../media/image24.png"/><Relationship Id="rId12" Type="http://schemas.openxmlformats.org/officeDocument/2006/relationships/image" Target="../media/image33.png"/><Relationship Id="rId17" Type="http://schemas.openxmlformats.org/officeDocument/2006/relationships/image" Target="../media/image38.png"/><Relationship Id="rId25" Type="http://schemas.openxmlformats.org/officeDocument/2006/relationships/image" Target="../media/image46.png"/><Relationship Id="rId33" Type="http://schemas.openxmlformats.org/officeDocument/2006/relationships/image" Target="../media/image54.png"/><Relationship Id="rId38" Type="http://schemas.openxmlformats.org/officeDocument/2006/relationships/image" Target="../media/image59.png"/><Relationship Id="rId46" Type="http://schemas.openxmlformats.org/officeDocument/2006/relationships/image" Target="../media/image67.png"/><Relationship Id="rId59" Type="http://schemas.openxmlformats.org/officeDocument/2006/relationships/image" Target="../media/image21.png"/><Relationship Id="rId20" Type="http://schemas.openxmlformats.org/officeDocument/2006/relationships/image" Target="../media/image41.png"/><Relationship Id="rId41" Type="http://schemas.openxmlformats.org/officeDocument/2006/relationships/image" Target="../media/image62.png"/><Relationship Id="rId54" Type="http://schemas.openxmlformats.org/officeDocument/2006/relationships/image" Target="../media/image75.png"/><Relationship Id="rId1" Type="http://schemas.openxmlformats.org/officeDocument/2006/relationships/slideMaster" Target="../slideMasters/slideMaster3.xml"/><Relationship Id="rId6" Type="http://schemas.openxmlformats.org/officeDocument/2006/relationships/image" Target="../media/image27.png"/><Relationship Id="rId15" Type="http://schemas.openxmlformats.org/officeDocument/2006/relationships/image" Target="../media/image36.png"/><Relationship Id="rId23" Type="http://schemas.openxmlformats.org/officeDocument/2006/relationships/image" Target="../media/image44.png"/><Relationship Id="rId28" Type="http://schemas.openxmlformats.org/officeDocument/2006/relationships/image" Target="../media/image49.png"/><Relationship Id="rId36" Type="http://schemas.openxmlformats.org/officeDocument/2006/relationships/image" Target="../media/image57.png"/><Relationship Id="rId49" Type="http://schemas.openxmlformats.org/officeDocument/2006/relationships/image" Target="../media/image70.png"/><Relationship Id="rId57" Type="http://schemas.openxmlformats.org/officeDocument/2006/relationships/image" Target="../media/image78.png"/><Relationship Id="rId10" Type="http://schemas.openxmlformats.org/officeDocument/2006/relationships/image" Target="../media/image31.png"/><Relationship Id="rId31" Type="http://schemas.openxmlformats.org/officeDocument/2006/relationships/image" Target="../media/image52.png"/><Relationship Id="rId44" Type="http://schemas.openxmlformats.org/officeDocument/2006/relationships/image" Target="../media/image65.jpeg"/><Relationship Id="rId52" Type="http://schemas.openxmlformats.org/officeDocument/2006/relationships/image" Target="../media/image73.png"/><Relationship Id="rId60" Type="http://schemas.openxmlformats.org/officeDocument/2006/relationships/image" Target="../media/image22.svg"/><Relationship Id="rId4" Type="http://schemas.openxmlformats.org/officeDocument/2006/relationships/image" Target="../media/image25.png"/><Relationship Id="rId9" Type="http://schemas.openxmlformats.org/officeDocument/2006/relationships/image" Target="../media/image30.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0.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2.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9.jpeg"/><Relationship Id="rId5" Type="http://schemas.openxmlformats.org/officeDocument/2006/relationships/image" Target="../media/image3.png"/><Relationship Id="rId4" Type="http://schemas.openxmlformats.org/officeDocument/2006/relationships/image" Target="../media/image4.sv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85.svg"/><Relationship Id="rId13"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84.png"/><Relationship Id="rId12" Type="http://schemas.openxmlformats.org/officeDocument/2006/relationships/image" Target="../media/image89.svg"/><Relationship Id="rId2" Type="http://schemas.openxmlformats.org/officeDocument/2006/relationships/image" Target="../media/image81.png"/><Relationship Id="rId1" Type="http://schemas.openxmlformats.org/officeDocument/2006/relationships/slideMaster" Target="../slideMasters/slideMaster3.xml"/><Relationship Id="rId6" Type="http://schemas.openxmlformats.org/officeDocument/2006/relationships/image" Target="../media/image83.sv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svg"/><Relationship Id="rId4" Type="http://schemas.openxmlformats.org/officeDocument/2006/relationships/image" Target="../media/image2.svg"/><Relationship Id="rId9" Type="http://schemas.openxmlformats.org/officeDocument/2006/relationships/image" Target="../media/image8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0.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4.sv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7.jpe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14.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1.png"/><Relationship Id="rId7" Type="http://schemas.openxmlformats.org/officeDocument/2006/relationships/image" Target="../media/image101.png"/><Relationship Id="rId2" Type="http://schemas.openxmlformats.org/officeDocument/2006/relationships/image" Target="../media/image98.png"/><Relationship Id="rId1" Type="http://schemas.openxmlformats.org/officeDocument/2006/relationships/slideMaster" Target="../slideMasters/slideMaster3.xml"/><Relationship Id="rId6" Type="http://schemas.openxmlformats.org/officeDocument/2006/relationships/image" Target="../media/image100.svg"/><Relationship Id="rId5" Type="http://schemas.openxmlformats.org/officeDocument/2006/relationships/image" Target="../media/image99.png"/><Relationship Id="rId10" Type="http://schemas.openxmlformats.org/officeDocument/2006/relationships/image" Target="../media/image104.svg"/><Relationship Id="rId4" Type="http://schemas.openxmlformats.org/officeDocument/2006/relationships/image" Target="../media/image2.svg"/><Relationship Id="rId9" Type="http://schemas.openxmlformats.org/officeDocument/2006/relationships/image" Target="../media/image103.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3.png"/><Relationship Id="rId4" Type="http://schemas.openxmlformats.org/officeDocument/2006/relationships/image" Target="../media/image4.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6.jpeg"/><Relationship Id="rId1" Type="http://schemas.openxmlformats.org/officeDocument/2006/relationships/slideMaster" Target="../slideMasters/slideMaster3.xml"/><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14.png"/></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jpeg"/><Relationship Id="rId5" Type="http://schemas.openxmlformats.org/officeDocument/2006/relationships/image" Target="../media/image3.png"/><Relationship Id="rId4" Type="http://schemas.openxmlformats.org/officeDocument/2006/relationships/image" Target="../media/image4.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ithout image">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8133642-4284-4150-B94C-BB26B78EAF7F}"/>
              </a:ext>
            </a:extLst>
          </p:cNvPr>
          <p:cNvSpPr/>
          <p:nvPr userDrawn="1"/>
        </p:nvSpPr>
        <p:spPr>
          <a:xfrm>
            <a:off x="0" y="0"/>
            <a:ext cx="12192000" cy="6858000"/>
          </a:xfrm>
          <a:prstGeom prst="rect">
            <a:avLst/>
          </a:prstGeom>
          <a:solidFill>
            <a:srgbClr val="1C234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a:extLst>
              <a:ext uri="{FF2B5EF4-FFF2-40B4-BE49-F238E27FC236}">
                <a16:creationId xmlns:a16="http://schemas.microsoft.com/office/drawing/2014/main" id="{704A243B-0AF2-4C03-92CD-7A31BFAAE7A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5200" y="6048000"/>
            <a:ext cx="1274647" cy="558000"/>
          </a:xfrm>
          <a:prstGeom prst="rect">
            <a:avLst/>
          </a:prstGeom>
        </p:spPr>
      </p:pic>
      <p:grpSp>
        <p:nvGrpSpPr>
          <p:cNvPr id="5" name="Gruppierung 13">
            <a:extLst>
              <a:ext uri="{FF2B5EF4-FFF2-40B4-BE49-F238E27FC236}">
                <a16:creationId xmlns:a16="http://schemas.microsoft.com/office/drawing/2014/main" id="{A567834B-CCB1-4672-BC16-2F79FCC129A5}"/>
              </a:ext>
            </a:extLst>
          </p:cNvPr>
          <p:cNvGrpSpPr>
            <a:grpSpLocks/>
          </p:cNvGrpSpPr>
          <p:nvPr userDrawn="1"/>
        </p:nvGrpSpPr>
        <p:grpSpPr bwMode="auto">
          <a:xfrm>
            <a:off x="9657618" y="6267123"/>
            <a:ext cx="2190649" cy="430212"/>
            <a:chOff x="6588757" y="620688"/>
            <a:chExt cx="2189541" cy="430887"/>
          </a:xfrm>
        </p:grpSpPr>
        <p:pic>
          <p:nvPicPr>
            <p:cNvPr id="6" name="Picture 2" descr="F:\Birmingham\MSU\Creative Services\DG EAC Framework jobs\EIT\2014 EIT re-brand\Templates\Powerpoint\Elements\EU Flag.png">
              <a:extLst>
                <a:ext uri="{FF2B5EF4-FFF2-40B4-BE49-F238E27FC236}">
                  <a16:creationId xmlns:a16="http://schemas.microsoft.com/office/drawing/2014/main" id="{4710A810-675D-4836-8A69-E328BA307292}"/>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440894" y="653620"/>
              <a:ext cx="337404" cy="239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feld 6">
              <a:extLst>
                <a:ext uri="{FF2B5EF4-FFF2-40B4-BE49-F238E27FC236}">
                  <a16:creationId xmlns:a16="http://schemas.microsoft.com/office/drawing/2014/main" id="{3BF6166C-DB5E-4CC6-92DD-930739FB0A9A}"/>
                </a:ext>
              </a:extLst>
            </p:cNvPr>
            <p:cNvSpPr txBox="1">
              <a:spLocks noChangeArrowheads="1"/>
            </p:cNvSpPr>
            <p:nvPr userDrawn="1"/>
          </p:nvSpPr>
          <p:spPr bwMode="auto">
            <a:xfrm>
              <a:off x="6588757" y="620688"/>
              <a:ext cx="1872302"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algn="r" eaLnBrk="1" hangingPunct="1">
                <a:defRPr/>
              </a:pPr>
              <a:r>
                <a:rPr lang="en-GB" sz="700" dirty="0">
                  <a:solidFill>
                    <a:schemeClr val="bg1"/>
                  </a:solidFill>
                  <a:latin typeface="Calibri" charset="0"/>
                </a:rPr>
                <a:t>EIT Health is supported by the EIT, </a:t>
              </a:r>
              <a:endParaRPr lang="de-DE" sz="700" dirty="0">
                <a:solidFill>
                  <a:schemeClr val="bg1"/>
                </a:solidFill>
                <a:latin typeface="Calibri" charset="0"/>
              </a:endParaRPr>
            </a:p>
            <a:p>
              <a:pPr algn="r" eaLnBrk="1" hangingPunct="1">
                <a:defRPr/>
              </a:pPr>
              <a:r>
                <a:rPr lang="en-GB" sz="700" dirty="0">
                  <a:solidFill>
                    <a:schemeClr val="bg1"/>
                  </a:solidFill>
                  <a:latin typeface="Calibri" charset="0"/>
                </a:rPr>
                <a:t>a body of the European Union</a:t>
              </a:r>
              <a:endParaRPr lang="de-DE" sz="700" dirty="0">
                <a:solidFill>
                  <a:schemeClr val="bg1"/>
                </a:solidFill>
                <a:latin typeface="Calibri" charset="0"/>
              </a:endParaRPr>
            </a:p>
            <a:p>
              <a:pPr eaLnBrk="1" hangingPunct="1">
                <a:defRPr/>
              </a:pPr>
              <a:endParaRPr lang="de-DE" sz="800" dirty="0">
                <a:solidFill>
                  <a:schemeClr val="bg1"/>
                </a:solidFill>
                <a:latin typeface="Calibri" charset="0"/>
              </a:endParaRPr>
            </a:p>
          </p:txBody>
        </p:sp>
      </p:grpSp>
      <p:pic>
        <p:nvPicPr>
          <p:cNvPr id="8" name="Grafik 7">
            <a:extLst>
              <a:ext uri="{FF2B5EF4-FFF2-40B4-BE49-F238E27FC236}">
                <a16:creationId xmlns:a16="http://schemas.microsoft.com/office/drawing/2014/main" id="{86442819-51B2-423E-AAFD-CCFC8F055AE8}"/>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t="29505" r="26741"/>
          <a:stretch/>
        </p:blipFill>
        <p:spPr>
          <a:xfrm>
            <a:off x="6385538" y="0"/>
            <a:ext cx="5806462" cy="5583212"/>
          </a:xfrm>
          <a:prstGeom prst="rect">
            <a:avLst/>
          </a:prstGeom>
        </p:spPr>
      </p:pic>
      <p:sp>
        <p:nvSpPr>
          <p:cNvPr id="9" name="Titel 3">
            <a:extLst>
              <a:ext uri="{FF2B5EF4-FFF2-40B4-BE49-F238E27FC236}">
                <a16:creationId xmlns:a16="http://schemas.microsoft.com/office/drawing/2014/main" id="{3A717CB5-8963-479F-9849-3D9E3C0AFAF0}"/>
              </a:ext>
            </a:extLst>
          </p:cNvPr>
          <p:cNvSpPr>
            <a:spLocks noGrp="1"/>
          </p:cNvSpPr>
          <p:nvPr>
            <p:ph type="title" hasCustomPrompt="1"/>
          </p:nvPr>
        </p:nvSpPr>
        <p:spPr>
          <a:xfrm>
            <a:off x="385199" y="2513137"/>
            <a:ext cx="6012000" cy="791205"/>
          </a:xfrm>
          <a:prstGeom prst="rect">
            <a:avLst/>
          </a:prstGeom>
        </p:spPr>
        <p:txBody>
          <a:bodyPr lIns="0" rIns="0" anchor="ctr" anchorCtr="0"/>
          <a:lstStyle>
            <a:lvl1pPr>
              <a:defRPr lang="de-DE" sz="4800" kern="1200" dirty="0" smtClean="0">
                <a:solidFill>
                  <a:schemeClr val="bg1"/>
                </a:solidFill>
                <a:latin typeface="+mn-lt"/>
                <a:ea typeface="+mn-ea"/>
                <a:cs typeface="+mn-cs"/>
              </a:defRPr>
            </a:lvl1pPr>
          </a:lstStyle>
          <a:p>
            <a:pPr marL="0" lvl="0" indent="0" algn="l" defTabSz="914400" rtl="0" eaLnBrk="1" latinLnBrk="0" hangingPunct="1">
              <a:lnSpc>
                <a:spcPts val="3200"/>
              </a:lnSpc>
              <a:spcBef>
                <a:spcPts val="0"/>
              </a:spcBef>
              <a:buFont typeface="Arial" panose="020B0604020202020204" pitchFamily="34" charset="0"/>
              <a:buNone/>
            </a:pPr>
            <a:r>
              <a:rPr lang="de-DE" dirty="0"/>
              <a:t>Title</a:t>
            </a:r>
          </a:p>
        </p:txBody>
      </p:sp>
      <p:sp>
        <p:nvSpPr>
          <p:cNvPr id="10" name="Textplatzhalter 22">
            <a:extLst>
              <a:ext uri="{FF2B5EF4-FFF2-40B4-BE49-F238E27FC236}">
                <a16:creationId xmlns:a16="http://schemas.microsoft.com/office/drawing/2014/main" id="{A6ECA6C6-3046-4D67-A0A4-AE7F42E92371}"/>
              </a:ext>
            </a:extLst>
          </p:cNvPr>
          <p:cNvSpPr>
            <a:spLocks noGrp="1"/>
          </p:cNvSpPr>
          <p:nvPr>
            <p:ph type="body" sz="quarter" idx="23" hasCustomPrompt="1"/>
          </p:nvPr>
        </p:nvSpPr>
        <p:spPr>
          <a:xfrm>
            <a:off x="385199" y="4389381"/>
            <a:ext cx="6012000" cy="354200"/>
          </a:xfrm>
          <a:prstGeom prst="rect">
            <a:avLst/>
          </a:prstGeom>
        </p:spPr>
        <p:txBody>
          <a:bodyPr wrap="square" lIns="0" rIns="0" anchor="t" anchorCtr="0">
            <a:noAutofit/>
          </a:bodyPr>
          <a:lstStyle>
            <a:lvl1pPr marL="0" indent="0" algn="l" defTabSz="914400" rtl="0" eaLnBrk="1" latinLnBrk="0" hangingPunct="1">
              <a:lnSpc>
                <a:spcPct val="90000"/>
              </a:lnSpc>
              <a:spcBef>
                <a:spcPts val="0"/>
              </a:spcBef>
              <a:buFont typeface="Arial" panose="020B0604020202020204" pitchFamily="34" charset="0"/>
              <a:buNone/>
              <a:defRPr lang="de-DE" sz="1200" kern="1200" baseline="0" dirty="0" smtClean="0">
                <a:solidFill>
                  <a:schemeClr val="bg1"/>
                </a:solidFill>
                <a:latin typeface="Calibri" panose="020F0502020204030204" pitchFamily="34" charset="0"/>
                <a:ea typeface="+mn-ea"/>
                <a:cs typeface="Calibri" panose="020F0502020204030204" pitchFamily="34" charset="0"/>
              </a:defRPr>
            </a:lvl1pPr>
          </a:lstStyle>
          <a:p>
            <a:pPr marL="0" lvl="0" indent="0">
              <a:lnSpc>
                <a:spcPts val="2300"/>
              </a:lnSpc>
              <a:spcBef>
                <a:spcPts val="0"/>
              </a:spcBef>
              <a:buNone/>
            </a:pPr>
            <a:r>
              <a:rPr lang="de-DE" dirty="0"/>
              <a:t>Location, DD. </a:t>
            </a:r>
            <a:r>
              <a:rPr lang="de-DE" dirty="0" err="1"/>
              <a:t>Month</a:t>
            </a:r>
            <a:r>
              <a:rPr lang="de-DE" dirty="0"/>
              <a:t> YYYY</a:t>
            </a:r>
          </a:p>
        </p:txBody>
      </p:sp>
      <p:sp>
        <p:nvSpPr>
          <p:cNvPr id="11" name="Textplatzhalter 22">
            <a:extLst>
              <a:ext uri="{FF2B5EF4-FFF2-40B4-BE49-F238E27FC236}">
                <a16:creationId xmlns:a16="http://schemas.microsoft.com/office/drawing/2014/main" id="{045DFE1D-F680-4A42-9ADF-0F95CF6034E9}"/>
              </a:ext>
            </a:extLst>
          </p:cNvPr>
          <p:cNvSpPr>
            <a:spLocks noGrp="1"/>
          </p:cNvSpPr>
          <p:nvPr>
            <p:ph type="body" sz="quarter" idx="24" hasCustomPrompt="1"/>
          </p:nvPr>
        </p:nvSpPr>
        <p:spPr>
          <a:xfrm>
            <a:off x="385199" y="4866358"/>
            <a:ext cx="6012000" cy="258532"/>
          </a:xfrm>
          <a:prstGeom prst="rect">
            <a:avLst/>
          </a:prstGeom>
        </p:spPr>
        <p:txBody>
          <a:bodyPr wrap="square" lIns="0" rIns="0" anchor="t" anchorCtr="0">
            <a:noAutofit/>
          </a:bodyPr>
          <a:lstStyle>
            <a:lvl1pPr marL="0" indent="0" algn="l" defTabSz="914400" rtl="0" eaLnBrk="1" latinLnBrk="0" hangingPunct="1">
              <a:lnSpc>
                <a:spcPct val="90000"/>
              </a:lnSpc>
              <a:spcBef>
                <a:spcPts val="0"/>
              </a:spcBef>
              <a:buFont typeface="Arial" panose="020B0604020202020204" pitchFamily="34" charset="0"/>
              <a:buNone/>
              <a:defRPr lang="de-DE" sz="1200" kern="1200" baseline="0" dirty="0" smtClean="0">
                <a:solidFill>
                  <a:schemeClr val="bg1"/>
                </a:solidFill>
                <a:latin typeface="Calibri" panose="020F0502020204030204" pitchFamily="34" charset="0"/>
                <a:ea typeface="+mn-ea"/>
                <a:cs typeface="Calibri" panose="020F0502020204030204" pitchFamily="34" charset="0"/>
              </a:defRPr>
            </a:lvl1pPr>
          </a:lstStyle>
          <a:p>
            <a:r>
              <a:rPr lang="de-DE" dirty="0"/>
              <a:t>Contact </a:t>
            </a:r>
            <a:r>
              <a:rPr lang="de-DE" dirty="0" err="1"/>
              <a:t>information</a:t>
            </a:r>
            <a:r>
              <a:rPr lang="de-DE" dirty="0"/>
              <a:t> </a:t>
            </a:r>
            <a:r>
              <a:rPr lang="de-DE" dirty="0" err="1"/>
              <a:t>please</a:t>
            </a:r>
            <a:r>
              <a:rPr lang="de-DE" dirty="0"/>
              <a:t> </a:t>
            </a:r>
            <a:r>
              <a:rPr lang="de-DE" dirty="0" err="1"/>
              <a:t>enter</a:t>
            </a:r>
            <a:r>
              <a:rPr lang="de-DE" dirty="0"/>
              <a:t> </a:t>
            </a:r>
            <a:r>
              <a:rPr lang="de-DE" dirty="0" err="1"/>
              <a:t>here</a:t>
            </a:r>
            <a:endParaRPr lang="de-DE" dirty="0"/>
          </a:p>
        </p:txBody>
      </p:sp>
      <p:sp>
        <p:nvSpPr>
          <p:cNvPr id="12" name="Textplatzhalter 2">
            <a:extLst>
              <a:ext uri="{FF2B5EF4-FFF2-40B4-BE49-F238E27FC236}">
                <a16:creationId xmlns:a16="http://schemas.microsoft.com/office/drawing/2014/main" id="{0D3FD516-6C4E-4279-83D3-1DF2FDFA9C3A}"/>
              </a:ext>
            </a:extLst>
          </p:cNvPr>
          <p:cNvSpPr>
            <a:spLocks noGrp="1"/>
          </p:cNvSpPr>
          <p:nvPr>
            <p:ph type="body" sz="quarter" idx="25" hasCustomPrompt="1"/>
          </p:nvPr>
        </p:nvSpPr>
        <p:spPr>
          <a:xfrm>
            <a:off x="385199" y="3436247"/>
            <a:ext cx="6012000" cy="374461"/>
          </a:xfrm>
          <a:prstGeom prst="rect">
            <a:avLst/>
          </a:prstGeom>
        </p:spPr>
        <p:txBody>
          <a:bodyPr lIns="0" rIns="0" anchor="ctr" anchorCtr="0"/>
          <a:lstStyle>
            <a:lvl1pPr marL="0" indent="0">
              <a:buNone/>
              <a:defRPr sz="1600" b="0">
                <a:solidFill>
                  <a:schemeClr val="accent1">
                    <a:lumMod val="20000"/>
                    <a:lumOff val="80000"/>
                  </a:schemeClr>
                </a:solidFill>
                <a:latin typeface="Calibri" panose="020F0502020204030204" pitchFamily="34" charset="0"/>
                <a:cs typeface="Calibri" panose="020F0502020204030204" pitchFamily="34" charset="0"/>
              </a:defRPr>
            </a:lvl1pPr>
          </a:lstStyle>
          <a:p>
            <a:pPr lvl="0"/>
            <a:r>
              <a:rPr lang="de-DE" dirty="0" err="1"/>
              <a:t>Presented</a:t>
            </a:r>
            <a:r>
              <a:rPr lang="de-DE" dirty="0"/>
              <a:t> </a:t>
            </a:r>
            <a:r>
              <a:rPr lang="de-DE" dirty="0" err="1"/>
              <a:t>by</a:t>
            </a:r>
            <a:r>
              <a:rPr lang="de-DE" dirty="0"/>
              <a:t> John </a:t>
            </a:r>
            <a:r>
              <a:rPr lang="de-DE" dirty="0" err="1"/>
              <a:t>Doe</a:t>
            </a:r>
            <a:endParaRPr lang="de-DE" dirty="0"/>
          </a:p>
        </p:txBody>
      </p:sp>
    </p:spTree>
    <p:extLst>
      <p:ext uri="{BB962C8B-B14F-4D97-AF65-F5344CB8AC3E}">
        <p14:creationId xmlns:p14="http://schemas.microsoft.com/office/powerpoint/2010/main" val="872743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 variant 16PT with headline 1 collumn only for charts and tables">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6F1073A8-875C-4077-B1FC-89964659DAA9}"/>
              </a:ext>
            </a:extLst>
          </p:cNvPr>
          <p:cNvSpPr>
            <a:spLocks noGrp="1"/>
          </p:cNvSpPr>
          <p:nvPr>
            <p:ph type="title" hasCustomPrompt="1"/>
          </p:nvPr>
        </p:nvSpPr>
        <p:spPr>
          <a:xfrm>
            <a:off x="371475" y="368300"/>
            <a:ext cx="11449050" cy="882431"/>
          </a:xfrm>
        </p:spPr>
        <p:txBody>
          <a:bodyPr>
            <a:noAutofit/>
          </a:bodyPr>
          <a:lstStyle>
            <a:lvl1pPr>
              <a:defRPr/>
            </a:lvl1pPr>
          </a:lstStyle>
          <a:p>
            <a:r>
              <a:rPr lang="de-DE" dirty="0"/>
              <a:t>Headline durch Klicken bearbeiten</a:t>
            </a:r>
            <a:br>
              <a:rPr lang="de-DE" dirty="0"/>
            </a:br>
            <a:endParaRPr lang="de-DE" dirty="0"/>
          </a:p>
        </p:txBody>
      </p:sp>
      <p:sp>
        <p:nvSpPr>
          <p:cNvPr id="20" name="Inhaltsplatzhalter 2">
            <a:extLst>
              <a:ext uri="{FF2B5EF4-FFF2-40B4-BE49-F238E27FC236}">
                <a16:creationId xmlns:a16="http://schemas.microsoft.com/office/drawing/2014/main" id="{977B116B-32C7-4F0A-9B25-1F5D82FB475F}"/>
              </a:ext>
            </a:extLst>
          </p:cNvPr>
          <p:cNvSpPr>
            <a:spLocks noGrp="1"/>
          </p:cNvSpPr>
          <p:nvPr>
            <p:ph idx="1"/>
          </p:nvPr>
        </p:nvSpPr>
        <p:spPr>
          <a:xfrm>
            <a:off x="371476" y="1322388"/>
            <a:ext cx="11449050" cy="4446587"/>
          </a:xfrm>
          <a:prstGeom prst="rect">
            <a:avLst/>
          </a:prstGeom>
        </p:spPr>
        <p:txBody>
          <a:bodyPr>
            <a:normAutofit/>
          </a:bodyPr>
          <a:lstStyle>
            <a:lvl1pPr marL="179388" indent="-179388">
              <a:defRPr sz="1600"/>
            </a:lvl1pPr>
            <a:lvl2pPr>
              <a:defRPr sz="1600"/>
            </a:lvl2pPr>
            <a:lvl3pPr>
              <a:defRPr sz="1600"/>
            </a:lvl3pPr>
            <a:lvl4pPr>
              <a:defRPr sz="1600"/>
            </a:lvl4pPr>
            <a:lvl5pPr>
              <a:defRPr sz="16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403536413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 variant 16PT with headline and subheadline 1 collumn only for charts and tables">
    <p:spTree>
      <p:nvGrpSpPr>
        <p:cNvPr id="1" name=""/>
        <p:cNvGrpSpPr/>
        <p:nvPr/>
      </p:nvGrpSpPr>
      <p:grpSpPr>
        <a:xfrm>
          <a:off x="0" y="0"/>
          <a:ext cx="0" cy="0"/>
          <a:chOff x="0" y="0"/>
          <a:chExt cx="0" cy="0"/>
        </a:xfrm>
      </p:grpSpPr>
      <p:sp>
        <p:nvSpPr>
          <p:cNvPr id="11" name="Inhaltsplatzhalter 2">
            <a:extLst>
              <a:ext uri="{FF2B5EF4-FFF2-40B4-BE49-F238E27FC236}">
                <a16:creationId xmlns:a16="http://schemas.microsoft.com/office/drawing/2014/main" id="{C6203B85-9660-4FDB-85A3-D3E96B8299DD}"/>
              </a:ext>
            </a:extLst>
          </p:cNvPr>
          <p:cNvSpPr>
            <a:spLocks noGrp="1"/>
          </p:cNvSpPr>
          <p:nvPr>
            <p:ph idx="1"/>
          </p:nvPr>
        </p:nvSpPr>
        <p:spPr>
          <a:xfrm>
            <a:off x="371476" y="2057359"/>
            <a:ext cx="11449050" cy="3711616"/>
          </a:xfrm>
          <a:prstGeom prst="rect">
            <a:avLst/>
          </a:prstGeom>
        </p:spPr>
        <p:txBody>
          <a:bodyPr>
            <a:normAutofit/>
          </a:bodyPr>
          <a:lstStyle>
            <a:lvl1pPr marL="179388" indent="-179388">
              <a:defRPr sz="1600"/>
            </a:lvl1pPr>
            <a:lvl2pPr>
              <a:defRPr sz="1600"/>
            </a:lvl2pPr>
            <a:lvl3pPr>
              <a:defRPr sz="1600"/>
            </a:lvl3pPr>
            <a:lvl4pPr>
              <a:defRPr sz="1600"/>
            </a:lvl4pPr>
            <a:lvl5pPr>
              <a:defRPr sz="16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6" name="Textplatzhalter 15">
            <a:extLst>
              <a:ext uri="{FF2B5EF4-FFF2-40B4-BE49-F238E27FC236}">
                <a16:creationId xmlns:a16="http://schemas.microsoft.com/office/drawing/2014/main" id="{8C426EFD-5D3D-44A0-83DE-5F7265F38E42}"/>
              </a:ext>
            </a:extLst>
          </p:cNvPr>
          <p:cNvSpPr>
            <a:spLocks noGrp="1"/>
          </p:cNvSpPr>
          <p:nvPr>
            <p:ph type="body" sz="quarter" idx="10" hasCustomPrompt="1"/>
          </p:nvPr>
        </p:nvSpPr>
        <p:spPr>
          <a:xfrm>
            <a:off x="371475" y="1334217"/>
            <a:ext cx="11449050" cy="723142"/>
          </a:xfrm>
        </p:spPr>
        <p:txBody>
          <a:bodyPr anchor="t" anchorCtr="0"/>
          <a:lstStyle>
            <a:lvl1pPr marL="0" marR="0" indent="0" algn="l" defTabSz="914400" rtl="0" eaLnBrk="1" fontAlgn="auto" latinLnBrk="0" hangingPunct="1">
              <a:lnSpc>
                <a:spcPts val="2400"/>
              </a:lnSpc>
              <a:spcBef>
                <a:spcPts val="0"/>
              </a:spcBef>
              <a:spcAft>
                <a:spcPts val="0"/>
              </a:spcAft>
              <a:buClr>
                <a:srgbClr val="034EA2"/>
              </a:buClr>
              <a:buSzTx/>
              <a:buFont typeface="Arial" panose="020B0604020202020204" pitchFamily="34" charset="0"/>
              <a:buNone/>
              <a:tabLst/>
              <a:defRPr>
                <a:solidFill>
                  <a:srgbClr val="034EA2"/>
                </a:solidFill>
              </a:defRPr>
            </a:lvl1pPr>
          </a:lstStyle>
          <a:p>
            <a:pPr lvl="0"/>
            <a:r>
              <a:rPr lang="de-DE" dirty="0"/>
              <a:t>Subheadline durch Klicken bearbeiten</a:t>
            </a:r>
          </a:p>
        </p:txBody>
      </p:sp>
      <p:sp>
        <p:nvSpPr>
          <p:cNvPr id="5" name="Titel 1">
            <a:extLst>
              <a:ext uri="{FF2B5EF4-FFF2-40B4-BE49-F238E27FC236}">
                <a16:creationId xmlns:a16="http://schemas.microsoft.com/office/drawing/2014/main" id="{7A548119-1133-4B70-B4DE-91B3B93D07CC}"/>
              </a:ext>
            </a:extLst>
          </p:cNvPr>
          <p:cNvSpPr>
            <a:spLocks noGrp="1"/>
          </p:cNvSpPr>
          <p:nvPr>
            <p:ph type="title" hasCustomPrompt="1"/>
          </p:nvPr>
        </p:nvSpPr>
        <p:spPr>
          <a:xfrm>
            <a:off x="371475" y="368300"/>
            <a:ext cx="9730800" cy="882431"/>
          </a:xfrm>
        </p:spPr>
        <p:txBody>
          <a:bodyPr>
            <a:noAutofit/>
          </a:bodyPr>
          <a:lstStyle>
            <a:lvl1pPr>
              <a:defRPr/>
            </a:lvl1pPr>
          </a:lstStyle>
          <a:p>
            <a:r>
              <a:rPr lang="de-DE" dirty="0"/>
              <a:t>Headline durch Klicken bearbeiten</a:t>
            </a:r>
            <a:br>
              <a:rPr lang="de-DE" dirty="0"/>
            </a:br>
            <a:endParaRPr lang="de-DE" dirty="0"/>
          </a:p>
        </p:txBody>
      </p:sp>
    </p:spTree>
    <p:extLst>
      <p:ext uri="{BB962C8B-B14F-4D97-AF65-F5344CB8AC3E}">
        <p14:creationId xmlns:p14="http://schemas.microsoft.com/office/powerpoint/2010/main" val="8319255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 variant 16PT 2 collumns only for charts and tables">
    <p:spTree>
      <p:nvGrpSpPr>
        <p:cNvPr id="1" name=""/>
        <p:cNvGrpSpPr/>
        <p:nvPr/>
      </p:nvGrpSpPr>
      <p:grpSpPr>
        <a:xfrm>
          <a:off x="0" y="0"/>
          <a:ext cx="0" cy="0"/>
          <a:chOff x="0" y="0"/>
          <a:chExt cx="0" cy="0"/>
        </a:xfrm>
      </p:grpSpPr>
      <p:sp>
        <p:nvSpPr>
          <p:cNvPr id="7" name="Inhaltsplatzhalter 2">
            <a:extLst>
              <a:ext uri="{FF2B5EF4-FFF2-40B4-BE49-F238E27FC236}">
                <a16:creationId xmlns:a16="http://schemas.microsoft.com/office/drawing/2014/main" id="{54859F72-479C-425B-A88F-B598E3755C53}"/>
              </a:ext>
            </a:extLst>
          </p:cNvPr>
          <p:cNvSpPr>
            <a:spLocks noGrp="1"/>
          </p:cNvSpPr>
          <p:nvPr>
            <p:ph idx="1"/>
          </p:nvPr>
        </p:nvSpPr>
        <p:spPr>
          <a:xfrm>
            <a:off x="371476" y="2057359"/>
            <a:ext cx="5580508" cy="3711616"/>
          </a:xfrm>
          <a:prstGeom prst="rect">
            <a:avLst/>
          </a:prstGeom>
        </p:spPr>
        <p:txBody>
          <a:bodyPr>
            <a:normAutofit/>
          </a:bodyPr>
          <a:lstStyle>
            <a:lvl1pPr marL="179388" indent="-179388">
              <a:defRPr sz="1600"/>
            </a:lvl1pPr>
            <a:lvl2pPr>
              <a:defRPr sz="1600"/>
            </a:lvl2pPr>
            <a:lvl3pPr>
              <a:defRPr sz="1600"/>
            </a:lvl3pPr>
            <a:lvl4pPr>
              <a:defRPr sz="1600"/>
            </a:lvl4pPr>
            <a:lvl5pPr>
              <a:defRPr sz="16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Textplatzhalter 15">
            <a:extLst>
              <a:ext uri="{FF2B5EF4-FFF2-40B4-BE49-F238E27FC236}">
                <a16:creationId xmlns:a16="http://schemas.microsoft.com/office/drawing/2014/main" id="{82899CE3-DED8-480F-95A9-2077558F3F1A}"/>
              </a:ext>
            </a:extLst>
          </p:cNvPr>
          <p:cNvSpPr>
            <a:spLocks noGrp="1"/>
          </p:cNvSpPr>
          <p:nvPr>
            <p:ph type="body" sz="quarter" idx="10" hasCustomPrompt="1"/>
          </p:nvPr>
        </p:nvSpPr>
        <p:spPr>
          <a:xfrm>
            <a:off x="371475" y="1334217"/>
            <a:ext cx="5580508" cy="723142"/>
          </a:xfrm>
        </p:spPr>
        <p:txBody>
          <a:bodyPr anchor="t" anchorCtr="0"/>
          <a:lstStyle>
            <a:lvl1pPr marL="0" marR="0" indent="0" algn="l" defTabSz="914400" rtl="0" eaLnBrk="1" fontAlgn="auto" latinLnBrk="0" hangingPunct="1">
              <a:lnSpc>
                <a:spcPts val="2400"/>
              </a:lnSpc>
              <a:spcBef>
                <a:spcPts val="0"/>
              </a:spcBef>
              <a:spcAft>
                <a:spcPts val="0"/>
              </a:spcAft>
              <a:buClr>
                <a:srgbClr val="034EA2"/>
              </a:buClr>
              <a:buSzTx/>
              <a:buFont typeface="Arial" panose="020B0604020202020204" pitchFamily="34" charset="0"/>
              <a:buNone/>
              <a:tabLst/>
              <a:defRPr>
                <a:solidFill>
                  <a:srgbClr val="034EA2"/>
                </a:solidFill>
              </a:defRPr>
            </a:lvl1pPr>
          </a:lstStyle>
          <a:p>
            <a:pPr lvl="0"/>
            <a:r>
              <a:rPr lang="de-DE" dirty="0"/>
              <a:t>Subheadline durch Klicken bearbeiten</a:t>
            </a:r>
          </a:p>
        </p:txBody>
      </p:sp>
      <p:sp>
        <p:nvSpPr>
          <p:cNvPr id="10" name="Inhaltsplatzhalter 2">
            <a:extLst>
              <a:ext uri="{FF2B5EF4-FFF2-40B4-BE49-F238E27FC236}">
                <a16:creationId xmlns:a16="http://schemas.microsoft.com/office/drawing/2014/main" id="{0CFBF68C-E465-4DC5-801F-4BD63BB104FB}"/>
              </a:ext>
            </a:extLst>
          </p:cNvPr>
          <p:cNvSpPr>
            <a:spLocks noGrp="1"/>
          </p:cNvSpPr>
          <p:nvPr>
            <p:ph idx="11"/>
          </p:nvPr>
        </p:nvSpPr>
        <p:spPr>
          <a:xfrm>
            <a:off x="6240015" y="2057359"/>
            <a:ext cx="5580508" cy="3711616"/>
          </a:xfrm>
          <a:prstGeom prst="rect">
            <a:avLst/>
          </a:prstGeom>
        </p:spPr>
        <p:txBody>
          <a:bodyPr>
            <a:normAutofit/>
          </a:bodyPr>
          <a:lstStyle>
            <a:lvl1pPr marL="179388" indent="-179388">
              <a:defRPr sz="1600"/>
            </a:lvl1pPr>
            <a:lvl2pPr>
              <a:defRPr sz="1600"/>
            </a:lvl2pPr>
            <a:lvl3pPr>
              <a:defRPr sz="1600"/>
            </a:lvl3pPr>
            <a:lvl4pPr>
              <a:defRPr sz="1600"/>
            </a:lvl4pPr>
            <a:lvl5pPr>
              <a:defRPr sz="16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Textplatzhalter 15">
            <a:extLst>
              <a:ext uri="{FF2B5EF4-FFF2-40B4-BE49-F238E27FC236}">
                <a16:creationId xmlns:a16="http://schemas.microsoft.com/office/drawing/2014/main" id="{1C49F598-E76B-461D-9B2A-2FAA4544F93B}"/>
              </a:ext>
            </a:extLst>
          </p:cNvPr>
          <p:cNvSpPr>
            <a:spLocks noGrp="1"/>
          </p:cNvSpPr>
          <p:nvPr>
            <p:ph type="body" sz="quarter" idx="12" hasCustomPrompt="1"/>
          </p:nvPr>
        </p:nvSpPr>
        <p:spPr>
          <a:xfrm>
            <a:off x="6240014" y="1334217"/>
            <a:ext cx="5580508" cy="723142"/>
          </a:xfrm>
        </p:spPr>
        <p:txBody>
          <a:bodyPr anchor="t" anchorCtr="0"/>
          <a:lstStyle>
            <a:lvl1pPr marL="0" marR="0" indent="0" algn="l" defTabSz="914400" rtl="0" eaLnBrk="1" fontAlgn="auto" latinLnBrk="0" hangingPunct="1">
              <a:lnSpc>
                <a:spcPts val="2400"/>
              </a:lnSpc>
              <a:spcBef>
                <a:spcPts val="0"/>
              </a:spcBef>
              <a:spcAft>
                <a:spcPts val="0"/>
              </a:spcAft>
              <a:buClr>
                <a:srgbClr val="034EA2"/>
              </a:buClr>
              <a:buSzTx/>
              <a:buFont typeface="Arial" panose="020B0604020202020204" pitchFamily="34" charset="0"/>
              <a:buNone/>
              <a:tabLst/>
              <a:defRPr>
                <a:solidFill>
                  <a:srgbClr val="034EA2"/>
                </a:solidFill>
              </a:defRPr>
            </a:lvl1pPr>
          </a:lstStyle>
          <a:p>
            <a:pPr lvl="0"/>
            <a:r>
              <a:rPr lang="de-DE" dirty="0"/>
              <a:t>Subheadline durch Klicken bearbeiten</a:t>
            </a:r>
          </a:p>
        </p:txBody>
      </p:sp>
      <p:sp>
        <p:nvSpPr>
          <p:cNvPr id="9" name="Titel 1">
            <a:extLst>
              <a:ext uri="{FF2B5EF4-FFF2-40B4-BE49-F238E27FC236}">
                <a16:creationId xmlns:a16="http://schemas.microsoft.com/office/drawing/2014/main" id="{C83047D5-A875-4B04-99C6-0DB8E1667BB2}"/>
              </a:ext>
            </a:extLst>
          </p:cNvPr>
          <p:cNvSpPr>
            <a:spLocks noGrp="1"/>
          </p:cNvSpPr>
          <p:nvPr>
            <p:ph type="title" hasCustomPrompt="1"/>
          </p:nvPr>
        </p:nvSpPr>
        <p:spPr>
          <a:xfrm>
            <a:off x="371475" y="368300"/>
            <a:ext cx="9730800" cy="882431"/>
          </a:xfrm>
        </p:spPr>
        <p:txBody>
          <a:bodyPr>
            <a:normAutofit/>
          </a:bodyPr>
          <a:lstStyle>
            <a:lvl1pPr>
              <a:defRPr/>
            </a:lvl1pPr>
          </a:lstStyle>
          <a:p>
            <a:r>
              <a:rPr lang="de-DE" dirty="0"/>
              <a:t>Headline durch Klicken bearbeiten</a:t>
            </a:r>
            <a:br>
              <a:rPr lang="de-DE" dirty="0"/>
            </a:br>
            <a:endParaRPr lang="de-DE" dirty="0"/>
          </a:p>
        </p:txBody>
      </p:sp>
    </p:spTree>
    <p:extLst>
      <p:ext uri="{BB962C8B-B14F-4D97-AF65-F5344CB8AC3E}">
        <p14:creationId xmlns:p14="http://schemas.microsoft.com/office/powerpoint/2010/main" val="485552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variant 16PT with headline">
    <p:spTree>
      <p:nvGrpSpPr>
        <p:cNvPr id="1" name=""/>
        <p:cNvGrpSpPr/>
        <p:nvPr/>
      </p:nvGrpSpPr>
      <p:grpSpPr>
        <a:xfrm>
          <a:off x="0" y="0"/>
          <a:ext cx="0" cy="0"/>
          <a:chOff x="0" y="0"/>
          <a:chExt cx="0" cy="0"/>
        </a:xfrm>
      </p:grpSpPr>
      <p:pic>
        <p:nvPicPr>
          <p:cNvPr id="4" name="Picture 2" descr="F:\Birmingham\MSU\Creative Services\DG EAC Framework jobs\EIT\2014 EIT re-brand\Brand elements examples\Mock-ups\Examples\Powerpoint Template\Old\Graphic_element.png">
            <a:extLst>
              <a:ext uri="{FF2B5EF4-FFF2-40B4-BE49-F238E27FC236}">
                <a16:creationId xmlns:a16="http://schemas.microsoft.com/office/drawing/2014/main" id="{FDDE727E-6DAA-452F-BA9A-74BBA17B1A43}"/>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l="-5848" b="-2167"/>
          <a:stretch>
            <a:fillRect/>
          </a:stretch>
        </p:blipFill>
        <p:spPr bwMode="auto">
          <a:xfrm>
            <a:off x="10100464" y="0"/>
            <a:ext cx="2091535" cy="1250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itel 1">
            <a:extLst>
              <a:ext uri="{FF2B5EF4-FFF2-40B4-BE49-F238E27FC236}">
                <a16:creationId xmlns:a16="http://schemas.microsoft.com/office/drawing/2014/main" id="{6F1073A8-875C-4077-B1FC-89964659DAA9}"/>
              </a:ext>
            </a:extLst>
          </p:cNvPr>
          <p:cNvSpPr>
            <a:spLocks noGrp="1"/>
          </p:cNvSpPr>
          <p:nvPr>
            <p:ph type="title" hasCustomPrompt="1"/>
          </p:nvPr>
        </p:nvSpPr>
        <p:spPr>
          <a:xfrm>
            <a:off x="371475" y="368300"/>
            <a:ext cx="9285288" cy="882431"/>
          </a:xfrm>
        </p:spPr>
        <p:txBody>
          <a:bodyPr>
            <a:noAutofit/>
          </a:bodyPr>
          <a:lstStyle>
            <a:lvl1pPr>
              <a:defRPr/>
            </a:lvl1pPr>
          </a:lstStyle>
          <a:p>
            <a:r>
              <a:rPr lang="de-DE" dirty="0"/>
              <a:t>Headline durch Klicken bearbeiten</a:t>
            </a:r>
            <a:br>
              <a:rPr lang="de-DE" dirty="0"/>
            </a:br>
            <a:endParaRPr lang="de-DE" dirty="0"/>
          </a:p>
        </p:txBody>
      </p:sp>
      <p:sp>
        <p:nvSpPr>
          <p:cNvPr id="20" name="Inhaltsplatzhalter 2">
            <a:extLst>
              <a:ext uri="{FF2B5EF4-FFF2-40B4-BE49-F238E27FC236}">
                <a16:creationId xmlns:a16="http://schemas.microsoft.com/office/drawing/2014/main" id="{977B116B-32C7-4F0A-9B25-1F5D82FB475F}"/>
              </a:ext>
            </a:extLst>
          </p:cNvPr>
          <p:cNvSpPr>
            <a:spLocks noGrp="1"/>
          </p:cNvSpPr>
          <p:nvPr>
            <p:ph idx="1"/>
          </p:nvPr>
        </p:nvSpPr>
        <p:spPr>
          <a:xfrm>
            <a:off x="371476" y="1322388"/>
            <a:ext cx="11449050" cy="4446587"/>
          </a:xfrm>
          <a:prstGeom prst="rect">
            <a:avLst/>
          </a:prstGeom>
        </p:spPr>
        <p:txBody>
          <a:bodyPr>
            <a:normAutofit/>
          </a:bodyPr>
          <a:lstStyle>
            <a:lvl1pPr marL="179388" indent="-179388">
              <a:defRPr sz="1600"/>
            </a:lvl1pPr>
            <a:lvl2pPr>
              <a:defRPr sz="1600"/>
            </a:lvl2pPr>
            <a:lvl3pPr>
              <a:defRPr sz="1600"/>
            </a:lvl3pPr>
            <a:lvl4pPr>
              <a:defRPr sz="1600"/>
            </a:lvl4pPr>
            <a:lvl5pPr>
              <a:defRPr sz="16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132308784"/>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variant with headline and subheadline">
    <p:spTree>
      <p:nvGrpSpPr>
        <p:cNvPr id="1" name=""/>
        <p:cNvGrpSpPr/>
        <p:nvPr/>
      </p:nvGrpSpPr>
      <p:grpSpPr>
        <a:xfrm>
          <a:off x="0" y="0"/>
          <a:ext cx="0" cy="0"/>
          <a:chOff x="0" y="0"/>
          <a:chExt cx="0" cy="0"/>
        </a:xfrm>
      </p:grpSpPr>
      <p:sp>
        <p:nvSpPr>
          <p:cNvPr id="11" name="Inhaltsplatzhalter 2">
            <a:extLst>
              <a:ext uri="{FF2B5EF4-FFF2-40B4-BE49-F238E27FC236}">
                <a16:creationId xmlns:a16="http://schemas.microsoft.com/office/drawing/2014/main" id="{C6203B85-9660-4FDB-85A3-D3E96B8299DD}"/>
              </a:ext>
            </a:extLst>
          </p:cNvPr>
          <p:cNvSpPr>
            <a:spLocks noGrp="1"/>
          </p:cNvSpPr>
          <p:nvPr>
            <p:ph idx="1"/>
          </p:nvPr>
        </p:nvSpPr>
        <p:spPr>
          <a:xfrm>
            <a:off x="371476" y="2057359"/>
            <a:ext cx="11449050" cy="3711616"/>
          </a:xfrm>
          <a:prstGeom prst="rect">
            <a:avLst/>
          </a:prstGeom>
        </p:spPr>
        <p:txBody>
          <a:bodyPr>
            <a:normAutofit/>
          </a:bodyPr>
          <a:lstStyle>
            <a:lvl1pPr marL="179388" indent="-179388">
              <a:defRPr sz="1600"/>
            </a:lvl1pPr>
            <a:lvl2pPr>
              <a:defRPr sz="1600"/>
            </a:lvl2pPr>
            <a:lvl3pPr>
              <a:defRPr sz="1600"/>
            </a:lvl3pPr>
            <a:lvl4pPr>
              <a:defRPr sz="1600"/>
            </a:lvl4pPr>
            <a:lvl5pPr>
              <a:defRPr sz="16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6" name="Textplatzhalter 15">
            <a:extLst>
              <a:ext uri="{FF2B5EF4-FFF2-40B4-BE49-F238E27FC236}">
                <a16:creationId xmlns:a16="http://schemas.microsoft.com/office/drawing/2014/main" id="{8C426EFD-5D3D-44A0-83DE-5F7265F38E42}"/>
              </a:ext>
            </a:extLst>
          </p:cNvPr>
          <p:cNvSpPr>
            <a:spLocks noGrp="1"/>
          </p:cNvSpPr>
          <p:nvPr>
            <p:ph type="body" sz="quarter" idx="10" hasCustomPrompt="1"/>
          </p:nvPr>
        </p:nvSpPr>
        <p:spPr>
          <a:xfrm>
            <a:off x="371475" y="1334217"/>
            <a:ext cx="11449050" cy="723142"/>
          </a:xfrm>
        </p:spPr>
        <p:txBody>
          <a:bodyPr anchor="t" anchorCtr="0"/>
          <a:lstStyle>
            <a:lvl1pPr marL="0" marR="0" indent="0" algn="l" defTabSz="914400" rtl="0" eaLnBrk="1" fontAlgn="auto" latinLnBrk="0" hangingPunct="1">
              <a:lnSpc>
                <a:spcPts val="2400"/>
              </a:lnSpc>
              <a:spcBef>
                <a:spcPts val="0"/>
              </a:spcBef>
              <a:spcAft>
                <a:spcPts val="0"/>
              </a:spcAft>
              <a:buClr>
                <a:srgbClr val="034EA2"/>
              </a:buClr>
              <a:buSzTx/>
              <a:buFont typeface="Arial" panose="020B0604020202020204" pitchFamily="34" charset="0"/>
              <a:buNone/>
              <a:tabLst/>
              <a:defRPr>
                <a:solidFill>
                  <a:srgbClr val="034EA2"/>
                </a:solidFill>
              </a:defRPr>
            </a:lvl1pPr>
          </a:lstStyle>
          <a:p>
            <a:pPr lvl="0"/>
            <a:r>
              <a:rPr lang="de-DE" dirty="0"/>
              <a:t>Subheadline durch Klicken bearbeiten</a:t>
            </a:r>
          </a:p>
        </p:txBody>
      </p:sp>
      <p:sp>
        <p:nvSpPr>
          <p:cNvPr id="5" name="Titel 1">
            <a:extLst>
              <a:ext uri="{FF2B5EF4-FFF2-40B4-BE49-F238E27FC236}">
                <a16:creationId xmlns:a16="http://schemas.microsoft.com/office/drawing/2014/main" id="{7A548119-1133-4B70-B4DE-91B3B93D07CC}"/>
              </a:ext>
            </a:extLst>
          </p:cNvPr>
          <p:cNvSpPr>
            <a:spLocks noGrp="1"/>
          </p:cNvSpPr>
          <p:nvPr>
            <p:ph type="title" hasCustomPrompt="1"/>
          </p:nvPr>
        </p:nvSpPr>
        <p:spPr>
          <a:xfrm>
            <a:off x="371475" y="368300"/>
            <a:ext cx="9730800" cy="882431"/>
          </a:xfrm>
        </p:spPr>
        <p:txBody>
          <a:bodyPr>
            <a:noAutofit/>
          </a:bodyPr>
          <a:lstStyle>
            <a:lvl1pPr>
              <a:defRPr/>
            </a:lvl1pPr>
          </a:lstStyle>
          <a:p>
            <a:r>
              <a:rPr lang="de-DE" dirty="0"/>
              <a:t>Headline durch Klicken bearbeiten</a:t>
            </a:r>
            <a:br>
              <a:rPr lang="de-DE" dirty="0"/>
            </a:br>
            <a:endParaRPr lang="de-DE" dirty="0"/>
          </a:p>
        </p:txBody>
      </p:sp>
      <p:pic>
        <p:nvPicPr>
          <p:cNvPr id="6" name="Picture 2" descr="F:\Birmingham\MSU\Creative Services\DG EAC Framework jobs\EIT\2014 EIT re-brand\Brand elements examples\Mock-ups\Examples\Powerpoint Template\Old\Graphic_element.png">
            <a:extLst>
              <a:ext uri="{FF2B5EF4-FFF2-40B4-BE49-F238E27FC236}">
                <a16:creationId xmlns:a16="http://schemas.microsoft.com/office/drawing/2014/main" id="{19B45A18-7378-4888-B521-ED94D894B1D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l="-5848" b="-2167"/>
          <a:stretch>
            <a:fillRect/>
          </a:stretch>
        </p:blipFill>
        <p:spPr bwMode="auto">
          <a:xfrm>
            <a:off x="10100464" y="0"/>
            <a:ext cx="2091535" cy="1250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54389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variant with 1 picture right">
    <p:spTree>
      <p:nvGrpSpPr>
        <p:cNvPr id="1" name=""/>
        <p:cNvGrpSpPr/>
        <p:nvPr/>
      </p:nvGrpSpPr>
      <p:grpSpPr>
        <a:xfrm>
          <a:off x="0" y="0"/>
          <a:ext cx="0" cy="0"/>
          <a:chOff x="0" y="0"/>
          <a:chExt cx="0" cy="0"/>
        </a:xfrm>
      </p:grpSpPr>
      <p:sp>
        <p:nvSpPr>
          <p:cNvPr id="12" name="Picture Placeholder 24">
            <a:extLst>
              <a:ext uri="{FF2B5EF4-FFF2-40B4-BE49-F238E27FC236}">
                <a16:creationId xmlns:a16="http://schemas.microsoft.com/office/drawing/2014/main" id="{296DF4FA-3201-4137-9197-8EFA76703A1A}"/>
              </a:ext>
            </a:extLst>
          </p:cNvPr>
          <p:cNvSpPr>
            <a:spLocks noGrp="1"/>
          </p:cNvSpPr>
          <p:nvPr>
            <p:ph type="pic" sz="quarter" idx="15"/>
          </p:nvPr>
        </p:nvSpPr>
        <p:spPr>
          <a:xfrm>
            <a:off x="8490857" y="368301"/>
            <a:ext cx="3329667" cy="5400674"/>
          </a:xfrm>
          <a:prstGeom prst="round2DiagRect">
            <a:avLst>
              <a:gd name="adj1" fmla="val 12259"/>
              <a:gd name="adj2" fmla="val 0"/>
            </a:avLst>
          </a:prstGeom>
        </p:spPr>
        <p:txBody>
          <a:bodyPr/>
          <a:lstStyle>
            <a:lvl1pPr marL="0" indent="0">
              <a:buNone/>
              <a:defRPr sz="1600"/>
            </a:lvl1pPr>
          </a:lstStyle>
          <a:p>
            <a:pPr lvl="0"/>
            <a:endParaRPr lang="en-GB" noProof="0" dirty="0"/>
          </a:p>
        </p:txBody>
      </p:sp>
      <p:sp>
        <p:nvSpPr>
          <p:cNvPr id="19" name="Inhaltsplatzhalter 2">
            <a:extLst>
              <a:ext uri="{FF2B5EF4-FFF2-40B4-BE49-F238E27FC236}">
                <a16:creationId xmlns:a16="http://schemas.microsoft.com/office/drawing/2014/main" id="{C0DFBD46-59FD-4E5F-8137-83169F7E99B4}"/>
              </a:ext>
            </a:extLst>
          </p:cNvPr>
          <p:cNvSpPr>
            <a:spLocks noGrp="1"/>
          </p:cNvSpPr>
          <p:nvPr>
            <p:ph idx="1"/>
          </p:nvPr>
        </p:nvSpPr>
        <p:spPr>
          <a:xfrm>
            <a:off x="371476" y="1391950"/>
            <a:ext cx="7834827" cy="4377025"/>
          </a:xfrm>
          <a:prstGeom prst="rect">
            <a:avLst/>
          </a:prstGeom>
        </p:spPr>
        <p:txBody>
          <a:bodyPr>
            <a:normAutofit/>
          </a:bodyPr>
          <a:lstStyle>
            <a:lvl1pPr marL="179388" indent="-179388">
              <a:defRPr sz="1600"/>
            </a:lvl1pPr>
            <a:lvl2pPr>
              <a:defRPr sz="1600"/>
            </a:lvl2pPr>
            <a:lvl3pPr>
              <a:defRPr sz="1600"/>
            </a:lvl3pPr>
            <a:lvl4pPr>
              <a:defRPr sz="1600"/>
            </a:lvl4pPr>
            <a:lvl5pPr>
              <a:defRPr sz="16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Titel 1">
            <a:extLst>
              <a:ext uri="{FF2B5EF4-FFF2-40B4-BE49-F238E27FC236}">
                <a16:creationId xmlns:a16="http://schemas.microsoft.com/office/drawing/2014/main" id="{4DDA15B4-8111-4455-A5F5-3CC55190C31E}"/>
              </a:ext>
            </a:extLst>
          </p:cNvPr>
          <p:cNvSpPr>
            <a:spLocks noGrp="1"/>
          </p:cNvSpPr>
          <p:nvPr>
            <p:ph type="title" hasCustomPrompt="1"/>
          </p:nvPr>
        </p:nvSpPr>
        <p:spPr>
          <a:xfrm>
            <a:off x="371474" y="368300"/>
            <a:ext cx="7836455" cy="882431"/>
          </a:xfrm>
        </p:spPr>
        <p:txBody>
          <a:bodyPr>
            <a:noAutofit/>
          </a:bodyPr>
          <a:lstStyle>
            <a:lvl1pPr>
              <a:defRPr/>
            </a:lvl1pPr>
          </a:lstStyle>
          <a:p>
            <a:r>
              <a:rPr lang="de-DE" dirty="0"/>
              <a:t>Headline durch Klicken bearbeiten</a:t>
            </a:r>
            <a:br>
              <a:rPr lang="de-DE" dirty="0"/>
            </a:br>
            <a:endParaRPr lang="de-DE" dirty="0"/>
          </a:p>
        </p:txBody>
      </p:sp>
    </p:spTree>
    <p:extLst>
      <p:ext uri="{BB962C8B-B14F-4D97-AF65-F5344CB8AC3E}">
        <p14:creationId xmlns:p14="http://schemas.microsoft.com/office/powerpoint/2010/main" val="3167852486"/>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variant with 2 picture right">
    <p:spTree>
      <p:nvGrpSpPr>
        <p:cNvPr id="1" name=""/>
        <p:cNvGrpSpPr/>
        <p:nvPr/>
      </p:nvGrpSpPr>
      <p:grpSpPr>
        <a:xfrm>
          <a:off x="0" y="0"/>
          <a:ext cx="0" cy="0"/>
          <a:chOff x="0" y="0"/>
          <a:chExt cx="0" cy="0"/>
        </a:xfrm>
      </p:grpSpPr>
      <p:sp>
        <p:nvSpPr>
          <p:cNvPr id="12" name="Picture Placeholder 24">
            <a:extLst>
              <a:ext uri="{FF2B5EF4-FFF2-40B4-BE49-F238E27FC236}">
                <a16:creationId xmlns:a16="http://schemas.microsoft.com/office/drawing/2014/main" id="{296DF4FA-3201-4137-9197-8EFA76703A1A}"/>
              </a:ext>
            </a:extLst>
          </p:cNvPr>
          <p:cNvSpPr>
            <a:spLocks noGrp="1"/>
          </p:cNvSpPr>
          <p:nvPr>
            <p:ph type="pic" sz="quarter" idx="15"/>
          </p:nvPr>
        </p:nvSpPr>
        <p:spPr>
          <a:xfrm>
            <a:off x="8490857" y="368301"/>
            <a:ext cx="3329667" cy="5400674"/>
          </a:xfrm>
          <a:prstGeom prst="round2DiagRect">
            <a:avLst>
              <a:gd name="adj1" fmla="val 12259"/>
              <a:gd name="adj2" fmla="val 0"/>
            </a:avLst>
          </a:prstGeom>
        </p:spPr>
        <p:txBody>
          <a:bodyPr/>
          <a:lstStyle>
            <a:lvl1pPr marL="0" indent="0">
              <a:buNone/>
              <a:defRPr sz="1600"/>
            </a:lvl1pPr>
          </a:lstStyle>
          <a:p>
            <a:pPr lvl="0"/>
            <a:endParaRPr lang="en-GB" noProof="0" dirty="0"/>
          </a:p>
        </p:txBody>
      </p:sp>
      <p:sp>
        <p:nvSpPr>
          <p:cNvPr id="7" name="Picture Placeholder 24">
            <a:extLst>
              <a:ext uri="{FF2B5EF4-FFF2-40B4-BE49-F238E27FC236}">
                <a16:creationId xmlns:a16="http://schemas.microsoft.com/office/drawing/2014/main" id="{B61C38B4-23BD-448B-84CD-6F1AB59BE97A}"/>
              </a:ext>
            </a:extLst>
          </p:cNvPr>
          <p:cNvSpPr>
            <a:spLocks noGrp="1"/>
          </p:cNvSpPr>
          <p:nvPr>
            <p:ph type="pic" sz="quarter" idx="16"/>
          </p:nvPr>
        </p:nvSpPr>
        <p:spPr>
          <a:xfrm flipH="1">
            <a:off x="4873415" y="368301"/>
            <a:ext cx="3329667" cy="5400674"/>
          </a:xfrm>
          <a:prstGeom prst="round2DiagRect">
            <a:avLst>
              <a:gd name="adj1" fmla="val 12259"/>
              <a:gd name="adj2" fmla="val 0"/>
            </a:avLst>
          </a:prstGeom>
        </p:spPr>
        <p:txBody>
          <a:bodyPr/>
          <a:lstStyle>
            <a:lvl1pPr marL="0" indent="0">
              <a:buNone/>
              <a:defRPr sz="1600"/>
            </a:lvl1pPr>
          </a:lstStyle>
          <a:p>
            <a:pPr lvl="0"/>
            <a:endParaRPr lang="en-GB" noProof="0" dirty="0"/>
          </a:p>
        </p:txBody>
      </p:sp>
      <p:sp>
        <p:nvSpPr>
          <p:cNvPr id="9" name="Inhaltsplatzhalter 2">
            <a:extLst>
              <a:ext uri="{FF2B5EF4-FFF2-40B4-BE49-F238E27FC236}">
                <a16:creationId xmlns:a16="http://schemas.microsoft.com/office/drawing/2014/main" id="{877AC7DD-84C7-465A-93D5-321209D213A7}"/>
              </a:ext>
            </a:extLst>
          </p:cNvPr>
          <p:cNvSpPr>
            <a:spLocks noGrp="1"/>
          </p:cNvSpPr>
          <p:nvPr>
            <p:ph idx="1"/>
          </p:nvPr>
        </p:nvSpPr>
        <p:spPr>
          <a:xfrm>
            <a:off x="371475" y="1391950"/>
            <a:ext cx="4221385" cy="4377025"/>
          </a:xfrm>
          <a:prstGeom prst="rect">
            <a:avLst/>
          </a:prstGeom>
        </p:spPr>
        <p:txBody>
          <a:bodyPr>
            <a:normAutofit/>
          </a:bodyPr>
          <a:lstStyle>
            <a:lvl1pPr marL="179388" indent="-179388">
              <a:defRPr sz="1600"/>
            </a:lvl1pPr>
            <a:lvl2pPr>
              <a:defRPr sz="1600"/>
            </a:lvl2pPr>
            <a:lvl3pPr>
              <a:defRPr sz="1600"/>
            </a:lvl3pPr>
            <a:lvl4pPr>
              <a:defRPr sz="1600"/>
            </a:lvl4pPr>
            <a:lvl5pPr>
              <a:defRPr sz="16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Titel 1">
            <a:extLst>
              <a:ext uri="{FF2B5EF4-FFF2-40B4-BE49-F238E27FC236}">
                <a16:creationId xmlns:a16="http://schemas.microsoft.com/office/drawing/2014/main" id="{845CB029-2E5E-4EBA-A0B1-BB6DF3A85CA8}"/>
              </a:ext>
            </a:extLst>
          </p:cNvPr>
          <p:cNvSpPr>
            <a:spLocks noGrp="1"/>
          </p:cNvSpPr>
          <p:nvPr>
            <p:ph type="title" hasCustomPrompt="1"/>
          </p:nvPr>
        </p:nvSpPr>
        <p:spPr>
          <a:xfrm>
            <a:off x="371474" y="368300"/>
            <a:ext cx="4221385" cy="882431"/>
          </a:xfrm>
        </p:spPr>
        <p:txBody>
          <a:bodyPr>
            <a:noAutofit/>
          </a:bodyPr>
          <a:lstStyle>
            <a:lvl1pPr>
              <a:defRPr/>
            </a:lvl1pPr>
          </a:lstStyle>
          <a:p>
            <a:r>
              <a:rPr lang="de-DE" dirty="0"/>
              <a:t>Headline durch Klicken bearbeiten</a:t>
            </a:r>
            <a:br>
              <a:rPr lang="de-DE" dirty="0"/>
            </a:br>
            <a:endParaRPr lang="de-DE" dirty="0"/>
          </a:p>
        </p:txBody>
      </p:sp>
    </p:spTree>
    <p:extLst>
      <p:ext uri="{BB962C8B-B14F-4D97-AF65-F5344CB8AC3E}">
        <p14:creationId xmlns:p14="http://schemas.microsoft.com/office/powerpoint/2010/main" val="3392401205"/>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variant with 3 images right">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79120A9C-ACF8-4B8F-B111-CE09BC152775}"/>
              </a:ext>
            </a:extLst>
          </p:cNvPr>
          <p:cNvSpPr>
            <a:spLocks noGrp="1"/>
          </p:cNvSpPr>
          <p:nvPr>
            <p:ph type="pic" sz="quarter" idx="10"/>
          </p:nvPr>
        </p:nvSpPr>
        <p:spPr>
          <a:xfrm>
            <a:off x="8490021" y="368300"/>
            <a:ext cx="1522800" cy="2970658"/>
          </a:xfrm>
          <a:prstGeom prst="round2DiagRect">
            <a:avLst/>
          </a:prstGeom>
        </p:spPr>
        <p:txBody>
          <a:bodyPr/>
          <a:lstStyle>
            <a:lvl1pPr marL="0" indent="0">
              <a:buNone/>
              <a:defRPr sz="1600"/>
            </a:lvl1pPr>
          </a:lstStyle>
          <a:p>
            <a:pPr lvl="0"/>
            <a:endParaRPr lang="en-GB" noProof="0" dirty="0"/>
          </a:p>
        </p:txBody>
      </p:sp>
      <p:sp>
        <p:nvSpPr>
          <p:cNvPr id="11" name="Picture Placeholder 24">
            <a:extLst>
              <a:ext uri="{FF2B5EF4-FFF2-40B4-BE49-F238E27FC236}">
                <a16:creationId xmlns:a16="http://schemas.microsoft.com/office/drawing/2014/main" id="{7431B536-6D21-4436-A0FB-215121C4F93A}"/>
              </a:ext>
            </a:extLst>
          </p:cNvPr>
          <p:cNvSpPr>
            <a:spLocks noGrp="1"/>
          </p:cNvSpPr>
          <p:nvPr>
            <p:ph type="pic" sz="quarter" idx="15"/>
          </p:nvPr>
        </p:nvSpPr>
        <p:spPr>
          <a:xfrm>
            <a:off x="8485496" y="3626975"/>
            <a:ext cx="3335029" cy="2142000"/>
          </a:xfrm>
          <a:prstGeom prst="round2DiagRect">
            <a:avLst/>
          </a:prstGeom>
        </p:spPr>
        <p:txBody>
          <a:bodyPr/>
          <a:lstStyle>
            <a:lvl1pPr marL="0" indent="0">
              <a:buNone/>
              <a:defRPr sz="1600"/>
            </a:lvl1pPr>
          </a:lstStyle>
          <a:p>
            <a:pPr lvl="0"/>
            <a:endParaRPr lang="en-GB" noProof="0" dirty="0"/>
          </a:p>
        </p:txBody>
      </p:sp>
      <p:sp>
        <p:nvSpPr>
          <p:cNvPr id="13" name="Picture Placeholder 24">
            <a:extLst>
              <a:ext uri="{FF2B5EF4-FFF2-40B4-BE49-F238E27FC236}">
                <a16:creationId xmlns:a16="http://schemas.microsoft.com/office/drawing/2014/main" id="{B882F5A1-8BF1-4184-86C9-C3F075E6D4CF}"/>
              </a:ext>
            </a:extLst>
          </p:cNvPr>
          <p:cNvSpPr>
            <a:spLocks noGrp="1"/>
          </p:cNvSpPr>
          <p:nvPr>
            <p:ph type="pic" sz="quarter" idx="17"/>
          </p:nvPr>
        </p:nvSpPr>
        <p:spPr>
          <a:xfrm>
            <a:off x="10297725" y="368300"/>
            <a:ext cx="1522800" cy="2970658"/>
          </a:xfrm>
          <a:prstGeom prst="round2DiagRect">
            <a:avLst>
              <a:gd name="adj1" fmla="val 0"/>
              <a:gd name="adj2" fmla="val 18487"/>
            </a:avLst>
          </a:prstGeom>
        </p:spPr>
        <p:txBody>
          <a:bodyPr/>
          <a:lstStyle>
            <a:lvl1pPr marL="0" indent="0">
              <a:buNone/>
              <a:defRPr sz="1600"/>
            </a:lvl1pPr>
          </a:lstStyle>
          <a:p>
            <a:pPr lvl="0"/>
            <a:endParaRPr lang="en-GB" noProof="0" dirty="0"/>
          </a:p>
        </p:txBody>
      </p:sp>
      <p:sp>
        <p:nvSpPr>
          <p:cNvPr id="7" name="Titel 1">
            <a:extLst>
              <a:ext uri="{FF2B5EF4-FFF2-40B4-BE49-F238E27FC236}">
                <a16:creationId xmlns:a16="http://schemas.microsoft.com/office/drawing/2014/main" id="{DEDC6427-0323-417C-98F2-74431CAB6ACC}"/>
              </a:ext>
            </a:extLst>
          </p:cNvPr>
          <p:cNvSpPr>
            <a:spLocks noGrp="1"/>
          </p:cNvSpPr>
          <p:nvPr>
            <p:ph type="title" hasCustomPrompt="1"/>
          </p:nvPr>
        </p:nvSpPr>
        <p:spPr>
          <a:xfrm>
            <a:off x="371475" y="368300"/>
            <a:ext cx="7830000" cy="882431"/>
          </a:xfrm>
        </p:spPr>
        <p:txBody>
          <a:bodyPr>
            <a:noAutofit/>
          </a:bodyPr>
          <a:lstStyle>
            <a:lvl1pPr>
              <a:defRPr/>
            </a:lvl1pPr>
          </a:lstStyle>
          <a:p>
            <a:r>
              <a:rPr lang="de-DE" dirty="0"/>
              <a:t>Headline durch Klicken bearbeiten</a:t>
            </a:r>
            <a:br>
              <a:rPr lang="de-DE" dirty="0"/>
            </a:br>
            <a:endParaRPr lang="de-DE" dirty="0"/>
          </a:p>
        </p:txBody>
      </p:sp>
      <p:sp>
        <p:nvSpPr>
          <p:cNvPr id="8" name="Inhaltsplatzhalter 2">
            <a:extLst>
              <a:ext uri="{FF2B5EF4-FFF2-40B4-BE49-F238E27FC236}">
                <a16:creationId xmlns:a16="http://schemas.microsoft.com/office/drawing/2014/main" id="{ADDA0BB6-3983-441C-848A-D644E233170F}"/>
              </a:ext>
            </a:extLst>
          </p:cNvPr>
          <p:cNvSpPr>
            <a:spLocks noGrp="1"/>
          </p:cNvSpPr>
          <p:nvPr>
            <p:ph idx="1"/>
          </p:nvPr>
        </p:nvSpPr>
        <p:spPr>
          <a:xfrm>
            <a:off x="371476" y="1322388"/>
            <a:ext cx="7830000" cy="4446587"/>
          </a:xfrm>
          <a:prstGeom prst="rect">
            <a:avLst/>
          </a:prstGeom>
        </p:spPr>
        <p:txBody>
          <a:bodyPr>
            <a:normAutofit/>
          </a:bodyPr>
          <a:lstStyle>
            <a:lvl1pPr marL="179388" indent="-179388">
              <a:defRPr sz="1600"/>
            </a:lvl1pPr>
            <a:lvl2pPr>
              <a:defRPr sz="1600"/>
            </a:lvl2pPr>
            <a:lvl3pPr>
              <a:defRPr sz="1600"/>
            </a:lvl3pPr>
            <a:lvl4pPr>
              <a:defRPr sz="1600"/>
            </a:lvl4pPr>
            <a:lvl5pPr>
              <a:defRPr sz="16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105356122"/>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variant with 2 picture">
    <p:spTree>
      <p:nvGrpSpPr>
        <p:cNvPr id="1" name=""/>
        <p:cNvGrpSpPr/>
        <p:nvPr/>
      </p:nvGrpSpPr>
      <p:grpSpPr>
        <a:xfrm>
          <a:off x="0" y="0"/>
          <a:ext cx="0" cy="0"/>
          <a:chOff x="0" y="0"/>
          <a:chExt cx="0" cy="0"/>
        </a:xfrm>
      </p:grpSpPr>
      <p:sp>
        <p:nvSpPr>
          <p:cNvPr id="12" name="Picture Placeholder 24">
            <a:extLst>
              <a:ext uri="{FF2B5EF4-FFF2-40B4-BE49-F238E27FC236}">
                <a16:creationId xmlns:a16="http://schemas.microsoft.com/office/drawing/2014/main" id="{296DF4FA-3201-4137-9197-8EFA76703A1A}"/>
              </a:ext>
            </a:extLst>
          </p:cNvPr>
          <p:cNvSpPr>
            <a:spLocks noGrp="1"/>
          </p:cNvSpPr>
          <p:nvPr>
            <p:ph type="pic" sz="quarter" idx="15"/>
          </p:nvPr>
        </p:nvSpPr>
        <p:spPr>
          <a:xfrm>
            <a:off x="8490857" y="368301"/>
            <a:ext cx="3329667" cy="3534959"/>
          </a:xfrm>
          <a:prstGeom prst="round2DiagRect">
            <a:avLst>
              <a:gd name="adj1" fmla="val 12259"/>
              <a:gd name="adj2" fmla="val 0"/>
            </a:avLst>
          </a:prstGeom>
        </p:spPr>
        <p:txBody>
          <a:bodyPr/>
          <a:lstStyle>
            <a:lvl1pPr marL="0" indent="0">
              <a:buNone/>
              <a:defRPr sz="1600"/>
            </a:lvl1pPr>
          </a:lstStyle>
          <a:p>
            <a:pPr lvl="0"/>
            <a:endParaRPr lang="en-GB" noProof="0" dirty="0"/>
          </a:p>
        </p:txBody>
      </p:sp>
      <p:sp>
        <p:nvSpPr>
          <p:cNvPr id="10" name="Picture Placeholder 24">
            <a:extLst>
              <a:ext uri="{FF2B5EF4-FFF2-40B4-BE49-F238E27FC236}">
                <a16:creationId xmlns:a16="http://schemas.microsoft.com/office/drawing/2014/main" id="{5D9DD30D-ADE8-4232-997D-FEA5D75AD059}"/>
              </a:ext>
            </a:extLst>
          </p:cNvPr>
          <p:cNvSpPr>
            <a:spLocks noGrp="1"/>
          </p:cNvSpPr>
          <p:nvPr>
            <p:ph type="pic" sz="quarter" idx="16"/>
          </p:nvPr>
        </p:nvSpPr>
        <p:spPr>
          <a:xfrm>
            <a:off x="371475" y="4184799"/>
            <a:ext cx="11449049" cy="1584176"/>
          </a:xfrm>
          <a:prstGeom prst="round2DiagRect">
            <a:avLst/>
          </a:prstGeom>
        </p:spPr>
        <p:txBody>
          <a:bodyPr/>
          <a:lstStyle>
            <a:lvl1pPr marL="0" indent="0">
              <a:buNone/>
              <a:defRPr sz="1600"/>
            </a:lvl1pPr>
          </a:lstStyle>
          <a:p>
            <a:pPr lvl="0"/>
            <a:endParaRPr lang="en-GB" noProof="0" dirty="0"/>
          </a:p>
        </p:txBody>
      </p:sp>
      <p:sp>
        <p:nvSpPr>
          <p:cNvPr id="11" name="Titel 1">
            <a:extLst>
              <a:ext uri="{FF2B5EF4-FFF2-40B4-BE49-F238E27FC236}">
                <a16:creationId xmlns:a16="http://schemas.microsoft.com/office/drawing/2014/main" id="{950DC300-D16A-4379-AF4E-49EFC0726CE2}"/>
              </a:ext>
            </a:extLst>
          </p:cNvPr>
          <p:cNvSpPr>
            <a:spLocks noGrp="1"/>
          </p:cNvSpPr>
          <p:nvPr>
            <p:ph type="title" hasCustomPrompt="1"/>
          </p:nvPr>
        </p:nvSpPr>
        <p:spPr>
          <a:xfrm>
            <a:off x="371475" y="368300"/>
            <a:ext cx="7830000" cy="882431"/>
          </a:xfrm>
        </p:spPr>
        <p:txBody>
          <a:bodyPr>
            <a:noAutofit/>
          </a:bodyPr>
          <a:lstStyle>
            <a:lvl1pPr>
              <a:defRPr/>
            </a:lvl1pPr>
          </a:lstStyle>
          <a:p>
            <a:r>
              <a:rPr lang="de-DE" dirty="0"/>
              <a:t>Headline durch Klicken bearbeiten</a:t>
            </a:r>
            <a:br>
              <a:rPr lang="de-DE" dirty="0"/>
            </a:br>
            <a:endParaRPr lang="de-DE" dirty="0"/>
          </a:p>
        </p:txBody>
      </p:sp>
      <p:sp>
        <p:nvSpPr>
          <p:cNvPr id="15" name="Inhaltsplatzhalter 2">
            <a:extLst>
              <a:ext uri="{FF2B5EF4-FFF2-40B4-BE49-F238E27FC236}">
                <a16:creationId xmlns:a16="http://schemas.microsoft.com/office/drawing/2014/main" id="{2159DF57-66E5-46CE-9CAD-1D25CDCCEC80}"/>
              </a:ext>
            </a:extLst>
          </p:cNvPr>
          <p:cNvSpPr>
            <a:spLocks noGrp="1"/>
          </p:cNvSpPr>
          <p:nvPr>
            <p:ph idx="1"/>
          </p:nvPr>
        </p:nvSpPr>
        <p:spPr>
          <a:xfrm>
            <a:off x="371476" y="1322388"/>
            <a:ext cx="7830000" cy="2580872"/>
          </a:xfrm>
          <a:prstGeom prst="rect">
            <a:avLst/>
          </a:prstGeom>
        </p:spPr>
        <p:txBody>
          <a:bodyPr>
            <a:normAutofit/>
          </a:bodyPr>
          <a:lstStyle>
            <a:lvl1pPr marL="179388" indent="-179388">
              <a:defRPr sz="1600"/>
            </a:lvl1pPr>
            <a:lvl2pPr>
              <a:defRPr sz="1600"/>
            </a:lvl2pPr>
            <a:lvl3pPr>
              <a:defRPr sz="1600"/>
            </a:lvl3pPr>
            <a:lvl4pPr>
              <a:defRPr sz="1600"/>
            </a:lvl4pPr>
            <a:lvl5pPr>
              <a:defRPr sz="16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11604769"/>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variant 2 columms">
    <p:spTree>
      <p:nvGrpSpPr>
        <p:cNvPr id="1" name=""/>
        <p:cNvGrpSpPr/>
        <p:nvPr/>
      </p:nvGrpSpPr>
      <p:grpSpPr>
        <a:xfrm>
          <a:off x="0" y="0"/>
          <a:ext cx="0" cy="0"/>
          <a:chOff x="0" y="0"/>
          <a:chExt cx="0" cy="0"/>
        </a:xfrm>
      </p:grpSpPr>
      <p:sp>
        <p:nvSpPr>
          <p:cNvPr id="7" name="Inhaltsplatzhalter 2">
            <a:extLst>
              <a:ext uri="{FF2B5EF4-FFF2-40B4-BE49-F238E27FC236}">
                <a16:creationId xmlns:a16="http://schemas.microsoft.com/office/drawing/2014/main" id="{54859F72-479C-425B-A88F-B598E3755C53}"/>
              </a:ext>
            </a:extLst>
          </p:cNvPr>
          <p:cNvSpPr>
            <a:spLocks noGrp="1"/>
          </p:cNvSpPr>
          <p:nvPr>
            <p:ph idx="1"/>
          </p:nvPr>
        </p:nvSpPr>
        <p:spPr>
          <a:xfrm>
            <a:off x="371476" y="2057359"/>
            <a:ext cx="5580508" cy="3711616"/>
          </a:xfrm>
          <a:prstGeom prst="rect">
            <a:avLst/>
          </a:prstGeom>
        </p:spPr>
        <p:txBody>
          <a:bodyPr>
            <a:normAutofit/>
          </a:bodyPr>
          <a:lstStyle>
            <a:lvl1pPr marL="179388" indent="-179388">
              <a:defRPr sz="1600"/>
            </a:lvl1pPr>
            <a:lvl2pPr>
              <a:defRPr sz="1600"/>
            </a:lvl2pPr>
            <a:lvl3pPr>
              <a:defRPr sz="1600"/>
            </a:lvl3pPr>
            <a:lvl4pPr>
              <a:defRPr sz="1600"/>
            </a:lvl4pPr>
            <a:lvl5pPr>
              <a:defRPr sz="16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Textplatzhalter 15">
            <a:extLst>
              <a:ext uri="{FF2B5EF4-FFF2-40B4-BE49-F238E27FC236}">
                <a16:creationId xmlns:a16="http://schemas.microsoft.com/office/drawing/2014/main" id="{82899CE3-DED8-480F-95A9-2077558F3F1A}"/>
              </a:ext>
            </a:extLst>
          </p:cNvPr>
          <p:cNvSpPr>
            <a:spLocks noGrp="1"/>
          </p:cNvSpPr>
          <p:nvPr>
            <p:ph type="body" sz="quarter" idx="10" hasCustomPrompt="1"/>
          </p:nvPr>
        </p:nvSpPr>
        <p:spPr>
          <a:xfrm>
            <a:off x="371475" y="1334217"/>
            <a:ext cx="5580508" cy="723142"/>
          </a:xfrm>
        </p:spPr>
        <p:txBody>
          <a:bodyPr anchor="t" anchorCtr="0"/>
          <a:lstStyle>
            <a:lvl1pPr marL="0" marR="0" indent="0" algn="l" defTabSz="914400" rtl="0" eaLnBrk="1" fontAlgn="auto" latinLnBrk="0" hangingPunct="1">
              <a:lnSpc>
                <a:spcPts val="2400"/>
              </a:lnSpc>
              <a:spcBef>
                <a:spcPts val="0"/>
              </a:spcBef>
              <a:spcAft>
                <a:spcPts val="0"/>
              </a:spcAft>
              <a:buClr>
                <a:srgbClr val="034EA2"/>
              </a:buClr>
              <a:buSzTx/>
              <a:buFont typeface="Arial" panose="020B0604020202020204" pitchFamily="34" charset="0"/>
              <a:buNone/>
              <a:tabLst/>
              <a:defRPr>
                <a:solidFill>
                  <a:srgbClr val="034EA2"/>
                </a:solidFill>
              </a:defRPr>
            </a:lvl1pPr>
          </a:lstStyle>
          <a:p>
            <a:pPr lvl="0"/>
            <a:r>
              <a:rPr lang="de-DE" dirty="0"/>
              <a:t>Subheadline durch Klicken bearbeiten</a:t>
            </a:r>
          </a:p>
        </p:txBody>
      </p:sp>
      <p:sp>
        <p:nvSpPr>
          <p:cNvPr id="10" name="Inhaltsplatzhalter 2">
            <a:extLst>
              <a:ext uri="{FF2B5EF4-FFF2-40B4-BE49-F238E27FC236}">
                <a16:creationId xmlns:a16="http://schemas.microsoft.com/office/drawing/2014/main" id="{0CFBF68C-E465-4DC5-801F-4BD63BB104FB}"/>
              </a:ext>
            </a:extLst>
          </p:cNvPr>
          <p:cNvSpPr>
            <a:spLocks noGrp="1"/>
          </p:cNvSpPr>
          <p:nvPr>
            <p:ph idx="11"/>
          </p:nvPr>
        </p:nvSpPr>
        <p:spPr>
          <a:xfrm>
            <a:off x="6240015" y="2057359"/>
            <a:ext cx="5580508" cy="3711616"/>
          </a:xfrm>
          <a:prstGeom prst="rect">
            <a:avLst/>
          </a:prstGeom>
        </p:spPr>
        <p:txBody>
          <a:bodyPr>
            <a:normAutofit/>
          </a:bodyPr>
          <a:lstStyle>
            <a:lvl1pPr marL="179388" indent="-179388">
              <a:defRPr sz="1600"/>
            </a:lvl1pPr>
            <a:lvl2pPr>
              <a:defRPr sz="1600"/>
            </a:lvl2pPr>
            <a:lvl3pPr>
              <a:defRPr sz="1600"/>
            </a:lvl3pPr>
            <a:lvl4pPr>
              <a:defRPr sz="1600"/>
            </a:lvl4pPr>
            <a:lvl5pPr>
              <a:defRPr sz="16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Textplatzhalter 15">
            <a:extLst>
              <a:ext uri="{FF2B5EF4-FFF2-40B4-BE49-F238E27FC236}">
                <a16:creationId xmlns:a16="http://schemas.microsoft.com/office/drawing/2014/main" id="{1C49F598-E76B-461D-9B2A-2FAA4544F93B}"/>
              </a:ext>
            </a:extLst>
          </p:cNvPr>
          <p:cNvSpPr>
            <a:spLocks noGrp="1"/>
          </p:cNvSpPr>
          <p:nvPr>
            <p:ph type="body" sz="quarter" idx="12" hasCustomPrompt="1"/>
          </p:nvPr>
        </p:nvSpPr>
        <p:spPr>
          <a:xfrm>
            <a:off x="6240014" y="1334217"/>
            <a:ext cx="5580508" cy="723142"/>
          </a:xfrm>
        </p:spPr>
        <p:txBody>
          <a:bodyPr anchor="t" anchorCtr="0"/>
          <a:lstStyle>
            <a:lvl1pPr marL="0" marR="0" indent="0" algn="l" defTabSz="914400" rtl="0" eaLnBrk="1" fontAlgn="auto" latinLnBrk="0" hangingPunct="1">
              <a:lnSpc>
                <a:spcPts val="2400"/>
              </a:lnSpc>
              <a:spcBef>
                <a:spcPts val="0"/>
              </a:spcBef>
              <a:spcAft>
                <a:spcPts val="0"/>
              </a:spcAft>
              <a:buClr>
                <a:srgbClr val="034EA2"/>
              </a:buClr>
              <a:buSzTx/>
              <a:buFont typeface="Arial" panose="020B0604020202020204" pitchFamily="34" charset="0"/>
              <a:buNone/>
              <a:tabLst/>
              <a:defRPr>
                <a:solidFill>
                  <a:srgbClr val="034EA2"/>
                </a:solidFill>
              </a:defRPr>
            </a:lvl1pPr>
          </a:lstStyle>
          <a:p>
            <a:pPr lvl="0"/>
            <a:r>
              <a:rPr lang="de-DE" dirty="0"/>
              <a:t>Subheadline durch Klicken bearbeiten</a:t>
            </a:r>
          </a:p>
        </p:txBody>
      </p:sp>
      <p:sp>
        <p:nvSpPr>
          <p:cNvPr id="9" name="Titel 1">
            <a:extLst>
              <a:ext uri="{FF2B5EF4-FFF2-40B4-BE49-F238E27FC236}">
                <a16:creationId xmlns:a16="http://schemas.microsoft.com/office/drawing/2014/main" id="{C83047D5-A875-4B04-99C6-0DB8E1667BB2}"/>
              </a:ext>
            </a:extLst>
          </p:cNvPr>
          <p:cNvSpPr>
            <a:spLocks noGrp="1"/>
          </p:cNvSpPr>
          <p:nvPr>
            <p:ph type="title" hasCustomPrompt="1"/>
          </p:nvPr>
        </p:nvSpPr>
        <p:spPr>
          <a:xfrm>
            <a:off x="371475" y="368300"/>
            <a:ext cx="9730800" cy="882431"/>
          </a:xfrm>
        </p:spPr>
        <p:txBody>
          <a:bodyPr>
            <a:normAutofit/>
          </a:bodyPr>
          <a:lstStyle>
            <a:lvl1pPr>
              <a:defRPr/>
            </a:lvl1pPr>
          </a:lstStyle>
          <a:p>
            <a:r>
              <a:rPr lang="de-DE" dirty="0"/>
              <a:t>Headline durch Klicken bearbeiten</a:t>
            </a:r>
            <a:br>
              <a:rPr lang="de-DE" dirty="0"/>
            </a:br>
            <a:endParaRPr lang="de-DE" dirty="0"/>
          </a:p>
        </p:txBody>
      </p:sp>
      <p:pic>
        <p:nvPicPr>
          <p:cNvPr id="12" name="Picture 2" descr="F:\Birmingham\MSU\Creative Services\DG EAC Framework jobs\EIT\2014 EIT re-brand\Brand elements examples\Mock-ups\Examples\Powerpoint Template\Old\Graphic_element.png">
            <a:extLst>
              <a:ext uri="{FF2B5EF4-FFF2-40B4-BE49-F238E27FC236}">
                <a16:creationId xmlns:a16="http://schemas.microsoft.com/office/drawing/2014/main" id="{258071FC-DD9C-41E6-94AF-1B1B0CBCCACB}"/>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l="-5848" b="-2167"/>
          <a:stretch>
            <a:fillRect/>
          </a:stretch>
        </p:blipFill>
        <p:spPr bwMode="auto">
          <a:xfrm>
            <a:off x="10100464" y="0"/>
            <a:ext cx="2091535" cy="1250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34962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with picture of presenter">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8133642-4284-4150-B94C-BB26B78EAF7F}"/>
              </a:ext>
            </a:extLst>
          </p:cNvPr>
          <p:cNvSpPr/>
          <p:nvPr userDrawn="1"/>
        </p:nvSpPr>
        <p:spPr>
          <a:xfrm>
            <a:off x="0" y="0"/>
            <a:ext cx="12192000" cy="6858000"/>
          </a:xfrm>
          <a:prstGeom prst="rect">
            <a:avLst/>
          </a:prstGeom>
          <a:solidFill>
            <a:srgbClr val="1C234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8" name="Grafik 17">
            <a:extLst>
              <a:ext uri="{FF2B5EF4-FFF2-40B4-BE49-F238E27FC236}">
                <a16:creationId xmlns:a16="http://schemas.microsoft.com/office/drawing/2014/main" id="{DE7D94DE-BA68-4D7E-8E04-E5B710E5183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8130" t="15747"/>
          <a:stretch/>
        </p:blipFill>
        <p:spPr>
          <a:xfrm>
            <a:off x="-1" y="0"/>
            <a:ext cx="4928835" cy="5778120"/>
          </a:xfrm>
          <a:prstGeom prst="rect">
            <a:avLst/>
          </a:prstGeom>
        </p:spPr>
      </p:pic>
      <p:sp>
        <p:nvSpPr>
          <p:cNvPr id="9" name="Titel 3">
            <a:extLst>
              <a:ext uri="{FF2B5EF4-FFF2-40B4-BE49-F238E27FC236}">
                <a16:creationId xmlns:a16="http://schemas.microsoft.com/office/drawing/2014/main" id="{3A717CB5-8963-479F-9849-3D9E3C0AFAF0}"/>
              </a:ext>
            </a:extLst>
          </p:cNvPr>
          <p:cNvSpPr>
            <a:spLocks noGrp="1"/>
          </p:cNvSpPr>
          <p:nvPr>
            <p:ph type="title" hasCustomPrompt="1"/>
          </p:nvPr>
        </p:nvSpPr>
        <p:spPr>
          <a:xfrm>
            <a:off x="5155264" y="2997500"/>
            <a:ext cx="6012000" cy="791205"/>
          </a:xfrm>
          <a:prstGeom prst="rect">
            <a:avLst/>
          </a:prstGeom>
        </p:spPr>
        <p:txBody>
          <a:bodyPr lIns="0" rIns="0" anchor="ctr" anchorCtr="0"/>
          <a:lstStyle>
            <a:lvl1pPr>
              <a:defRPr lang="de-DE" sz="4800" kern="1200" dirty="0" smtClean="0">
                <a:solidFill>
                  <a:schemeClr val="bg1"/>
                </a:solidFill>
                <a:latin typeface="Calibri" panose="020F0502020204030204" pitchFamily="34" charset="0"/>
                <a:ea typeface="+mn-ea"/>
                <a:cs typeface="Calibri" panose="020F0502020204030204" pitchFamily="34" charset="0"/>
              </a:defRPr>
            </a:lvl1pPr>
          </a:lstStyle>
          <a:p>
            <a:pPr marL="0" lvl="0" indent="0" algn="l" defTabSz="914400" rtl="0" eaLnBrk="1" latinLnBrk="0" hangingPunct="1">
              <a:lnSpc>
                <a:spcPts val="3200"/>
              </a:lnSpc>
              <a:spcBef>
                <a:spcPts val="0"/>
              </a:spcBef>
              <a:buFont typeface="Arial" panose="020B0604020202020204" pitchFamily="34" charset="0"/>
              <a:buNone/>
            </a:pPr>
            <a:r>
              <a:rPr lang="de-DE" dirty="0"/>
              <a:t>Title</a:t>
            </a:r>
          </a:p>
        </p:txBody>
      </p:sp>
      <p:sp>
        <p:nvSpPr>
          <p:cNvPr id="10" name="Textplatzhalter 22">
            <a:extLst>
              <a:ext uri="{FF2B5EF4-FFF2-40B4-BE49-F238E27FC236}">
                <a16:creationId xmlns:a16="http://schemas.microsoft.com/office/drawing/2014/main" id="{A6ECA6C6-3046-4D67-A0A4-AE7F42E92371}"/>
              </a:ext>
            </a:extLst>
          </p:cNvPr>
          <p:cNvSpPr>
            <a:spLocks noGrp="1"/>
          </p:cNvSpPr>
          <p:nvPr>
            <p:ph type="body" sz="quarter" idx="23" hasCustomPrompt="1"/>
          </p:nvPr>
        </p:nvSpPr>
        <p:spPr>
          <a:xfrm>
            <a:off x="5155264" y="4873744"/>
            <a:ext cx="6012000" cy="354200"/>
          </a:xfrm>
          <a:prstGeom prst="rect">
            <a:avLst/>
          </a:prstGeom>
        </p:spPr>
        <p:txBody>
          <a:bodyPr wrap="square" lIns="0" rIns="0" anchor="t" anchorCtr="0">
            <a:noAutofit/>
          </a:bodyPr>
          <a:lstStyle>
            <a:lvl1pPr marL="0" indent="0" algn="l" defTabSz="914400" rtl="0" eaLnBrk="1" latinLnBrk="0" hangingPunct="1">
              <a:lnSpc>
                <a:spcPct val="90000"/>
              </a:lnSpc>
              <a:spcBef>
                <a:spcPts val="0"/>
              </a:spcBef>
              <a:buFont typeface="Arial" panose="020B0604020202020204" pitchFamily="34" charset="0"/>
              <a:buNone/>
              <a:defRPr lang="de-DE" sz="1200" kern="1200" baseline="0" dirty="0" smtClean="0">
                <a:solidFill>
                  <a:schemeClr val="bg1"/>
                </a:solidFill>
                <a:latin typeface="Calibri" panose="020F0502020204030204" pitchFamily="34" charset="0"/>
                <a:ea typeface="+mn-ea"/>
                <a:cs typeface="Calibri" panose="020F0502020204030204" pitchFamily="34" charset="0"/>
              </a:defRPr>
            </a:lvl1pPr>
          </a:lstStyle>
          <a:p>
            <a:pPr marL="0" lvl="0" indent="0">
              <a:lnSpc>
                <a:spcPts val="2300"/>
              </a:lnSpc>
              <a:spcBef>
                <a:spcPts val="0"/>
              </a:spcBef>
              <a:buNone/>
            </a:pPr>
            <a:r>
              <a:rPr lang="de-DE" dirty="0"/>
              <a:t>Location, DD. </a:t>
            </a:r>
            <a:r>
              <a:rPr lang="de-DE" dirty="0" err="1"/>
              <a:t>Month</a:t>
            </a:r>
            <a:r>
              <a:rPr lang="de-DE" dirty="0"/>
              <a:t> YYYY</a:t>
            </a:r>
          </a:p>
        </p:txBody>
      </p:sp>
      <p:sp>
        <p:nvSpPr>
          <p:cNvPr id="11" name="Textplatzhalter 22">
            <a:extLst>
              <a:ext uri="{FF2B5EF4-FFF2-40B4-BE49-F238E27FC236}">
                <a16:creationId xmlns:a16="http://schemas.microsoft.com/office/drawing/2014/main" id="{045DFE1D-F680-4A42-9ADF-0F95CF6034E9}"/>
              </a:ext>
            </a:extLst>
          </p:cNvPr>
          <p:cNvSpPr>
            <a:spLocks noGrp="1"/>
          </p:cNvSpPr>
          <p:nvPr>
            <p:ph type="body" sz="quarter" idx="24" hasCustomPrompt="1"/>
          </p:nvPr>
        </p:nvSpPr>
        <p:spPr>
          <a:xfrm>
            <a:off x="5155264" y="5350721"/>
            <a:ext cx="6012000" cy="258532"/>
          </a:xfrm>
          <a:prstGeom prst="rect">
            <a:avLst/>
          </a:prstGeom>
        </p:spPr>
        <p:txBody>
          <a:bodyPr wrap="square" lIns="0" rIns="0" anchor="t" anchorCtr="0">
            <a:noAutofit/>
          </a:bodyPr>
          <a:lstStyle>
            <a:lvl1pPr marL="0" indent="0" algn="l" defTabSz="914400" rtl="0" eaLnBrk="1" latinLnBrk="0" hangingPunct="1">
              <a:lnSpc>
                <a:spcPct val="90000"/>
              </a:lnSpc>
              <a:spcBef>
                <a:spcPts val="0"/>
              </a:spcBef>
              <a:buFont typeface="Arial" panose="020B0604020202020204" pitchFamily="34" charset="0"/>
              <a:buNone/>
              <a:defRPr lang="de-DE" sz="1200" kern="1200" baseline="0" dirty="0" smtClean="0">
                <a:solidFill>
                  <a:schemeClr val="bg1"/>
                </a:solidFill>
                <a:latin typeface="Calibri" panose="020F0502020204030204" pitchFamily="34" charset="0"/>
                <a:ea typeface="+mn-ea"/>
                <a:cs typeface="Calibri" panose="020F0502020204030204" pitchFamily="34" charset="0"/>
              </a:defRPr>
            </a:lvl1pPr>
          </a:lstStyle>
          <a:p>
            <a:r>
              <a:rPr lang="de-DE" dirty="0"/>
              <a:t>Contact </a:t>
            </a:r>
            <a:r>
              <a:rPr lang="de-DE" dirty="0" err="1"/>
              <a:t>information</a:t>
            </a:r>
            <a:r>
              <a:rPr lang="de-DE" dirty="0"/>
              <a:t> </a:t>
            </a:r>
            <a:r>
              <a:rPr lang="de-DE" dirty="0" err="1"/>
              <a:t>please</a:t>
            </a:r>
            <a:r>
              <a:rPr lang="de-DE" dirty="0"/>
              <a:t> </a:t>
            </a:r>
            <a:r>
              <a:rPr lang="de-DE" dirty="0" err="1"/>
              <a:t>enter</a:t>
            </a:r>
            <a:r>
              <a:rPr lang="de-DE" dirty="0"/>
              <a:t> </a:t>
            </a:r>
            <a:r>
              <a:rPr lang="de-DE" dirty="0" err="1"/>
              <a:t>here</a:t>
            </a:r>
            <a:endParaRPr lang="de-DE" dirty="0"/>
          </a:p>
        </p:txBody>
      </p:sp>
      <p:sp>
        <p:nvSpPr>
          <p:cNvPr id="12" name="Textplatzhalter 2">
            <a:extLst>
              <a:ext uri="{FF2B5EF4-FFF2-40B4-BE49-F238E27FC236}">
                <a16:creationId xmlns:a16="http://schemas.microsoft.com/office/drawing/2014/main" id="{0D3FD516-6C4E-4279-83D3-1DF2FDFA9C3A}"/>
              </a:ext>
            </a:extLst>
          </p:cNvPr>
          <p:cNvSpPr>
            <a:spLocks noGrp="1"/>
          </p:cNvSpPr>
          <p:nvPr>
            <p:ph type="body" sz="quarter" idx="25" hasCustomPrompt="1"/>
          </p:nvPr>
        </p:nvSpPr>
        <p:spPr>
          <a:xfrm>
            <a:off x="5155264" y="3920610"/>
            <a:ext cx="6012000" cy="374461"/>
          </a:xfrm>
          <a:prstGeom prst="rect">
            <a:avLst/>
          </a:prstGeom>
        </p:spPr>
        <p:txBody>
          <a:bodyPr lIns="0" rIns="0" anchor="ctr" anchorCtr="0"/>
          <a:lstStyle>
            <a:lvl1pPr marL="0" indent="0">
              <a:buNone/>
              <a:defRPr sz="1600" b="0">
                <a:solidFill>
                  <a:schemeClr val="accent1">
                    <a:lumMod val="20000"/>
                    <a:lumOff val="80000"/>
                  </a:schemeClr>
                </a:solidFill>
                <a:latin typeface="Calibri" panose="020F0502020204030204" pitchFamily="34" charset="0"/>
                <a:cs typeface="Calibri" panose="020F0502020204030204" pitchFamily="34" charset="0"/>
              </a:defRPr>
            </a:lvl1pPr>
          </a:lstStyle>
          <a:p>
            <a:pPr lvl="0"/>
            <a:r>
              <a:rPr lang="de-DE" dirty="0" err="1"/>
              <a:t>Presented</a:t>
            </a:r>
            <a:r>
              <a:rPr lang="de-DE" dirty="0"/>
              <a:t> </a:t>
            </a:r>
            <a:r>
              <a:rPr lang="de-DE" dirty="0" err="1"/>
              <a:t>by</a:t>
            </a:r>
            <a:r>
              <a:rPr lang="de-DE" dirty="0"/>
              <a:t> John </a:t>
            </a:r>
            <a:r>
              <a:rPr lang="de-DE" dirty="0" err="1"/>
              <a:t>Doe</a:t>
            </a:r>
            <a:endParaRPr lang="de-DE" dirty="0"/>
          </a:p>
        </p:txBody>
      </p:sp>
      <p:pic>
        <p:nvPicPr>
          <p:cNvPr id="4" name="Grafik 3">
            <a:extLst>
              <a:ext uri="{FF2B5EF4-FFF2-40B4-BE49-F238E27FC236}">
                <a16:creationId xmlns:a16="http://schemas.microsoft.com/office/drawing/2014/main" id="{704A243B-0AF2-4C03-92CD-7A31BFAAE7A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5200" y="6048000"/>
            <a:ext cx="1274647" cy="558000"/>
          </a:xfrm>
          <a:prstGeom prst="rect">
            <a:avLst/>
          </a:prstGeom>
        </p:spPr>
      </p:pic>
      <p:grpSp>
        <p:nvGrpSpPr>
          <p:cNvPr id="5" name="Gruppierung 13">
            <a:extLst>
              <a:ext uri="{FF2B5EF4-FFF2-40B4-BE49-F238E27FC236}">
                <a16:creationId xmlns:a16="http://schemas.microsoft.com/office/drawing/2014/main" id="{A567834B-CCB1-4672-BC16-2F79FCC129A5}"/>
              </a:ext>
            </a:extLst>
          </p:cNvPr>
          <p:cNvGrpSpPr>
            <a:grpSpLocks/>
          </p:cNvGrpSpPr>
          <p:nvPr userDrawn="1"/>
        </p:nvGrpSpPr>
        <p:grpSpPr bwMode="auto">
          <a:xfrm>
            <a:off x="9657618" y="6267123"/>
            <a:ext cx="2190649" cy="430212"/>
            <a:chOff x="6588757" y="620688"/>
            <a:chExt cx="2189541" cy="430887"/>
          </a:xfrm>
        </p:grpSpPr>
        <p:pic>
          <p:nvPicPr>
            <p:cNvPr id="6" name="Picture 2" descr="F:\Birmingham\MSU\Creative Services\DG EAC Framework jobs\EIT\2014 EIT re-brand\Templates\Powerpoint\Elements\EU Flag.png">
              <a:extLst>
                <a:ext uri="{FF2B5EF4-FFF2-40B4-BE49-F238E27FC236}">
                  <a16:creationId xmlns:a16="http://schemas.microsoft.com/office/drawing/2014/main" id="{4710A810-675D-4836-8A69-E328BA307292}"/>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8440894" y="653620"/>
              <a:ext cx="337404" cy="239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feld 6">
              <a:extLst>
                <a:ext uri="{FF2B5EF4-FFF2-40B4-BE49-F238E27FC236}">
                  <a16:creationId xmlns:a16="http://schemas.microsoft.com/office/drawing/2014/main" id="{3BF6166C-DB5E-4CC6-92DD-930739FB0A9A}"/>
                </a:ext>
              </a:extLst>
            </p:cNvPr>
            <p:cNvSpPr txBox="1">
              <a:spLocks noChangeArrowheads="1"/>
            </p:cNvSpPr>
            <p:nvPr userDrawn="1"/>
          </p:nvSpPr>
          <p:spPr bwMode="auto">
            <a:xfrm>
              <a:off x="6588757" y="620688"/>
              <a:ext cx="1872302"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algn="r" eaLnBrk="1" hangingPunct="1">
                <a:defRPr/>
              </a:pPr>
              <a:r>
                <a:rPr lang="en-GB" sz="700" dirty="0">
                  <a:solidFill>
                    <a:schemeClr val="bg1"/>
                  </a:solidFill>
                  <a:latin typeface="Calibri" charset="0"/>
                </a:rPr>
                <a:t>EIT Health is supported by the EIT, </a:t>
              </a:r>
              <a:endParaRPr lang="de-DE" sz="700" dirty="0">
                <a:solidFill>
                  <a:schemeClr val="bg1"/>
                </a:solidFill>
                <a:latin typeface="Calibri" charset="0"/>
              </a:endParaRPr>
            </a:p>
            <a:p>
              <a:pPr algn="r" eaLnBrk="1" hangingPunct="1">
                <a:defRPr/>
              </a:pPr>
              <a:r>
                <a:rPr lang="en-GB" sz="700" dirty="0">
                  <a:solidFill>
                    <a:schemeClr val="bg1"/>
                  </a:solidFill>
                  <a:latin typeface="Calibri" charset="0"/>
                </a:rPr>
                <a:t>a body of the European Union</a:t>
              </a:r>
              <a:endParaRPr lang="de-DE" sz="700" dirty="0">
                <a:solidFill>
                  <a:schemeClr val="bg1"/>
                </a:solidFill>
                <a:latin typeface="Calibri" charset="0"/>
              </a:endParaRPr>
            </a:p>
            <a:p>
              <a:pPr eaLnBrk="1" hangingPunct="1">
                <a:defRPr/>
              </a:pPr>
              <a:endParaRPr lang="de-DE" sz="800" dirty="0">
                <a:solidFill>
                  <a:schemeClr val="bg1"/>
                </a:solidFill>
                <a:latin typeface="Calibri" charset="0"/>
              </a:endParaRPr>
            </a:p>
          </p:txBody>
        </p:sp>
      </p:grpSp>
      <p:sp>
        <p:nvSpPr>
          <p:cNvPr id="13" name="Picture Placeholder 4">
            <a:extLst>
              <a:ext uri="{FF2B5EF4-FFF2-40B4-BE49-F238E27FC236}">
                <a16:creationId xmlns:a16="http://schemas.microsoft.com/office/drawing/2014/main" id="{BD75A5A5-AFDD-4EB2-8FFF-83B2B9629FCD}"/>
              </a:ext>
            </a:extLst>
          </p:cNvPr>
          <p:cNvSpPr>
            <a:spLocks noGrp="1"/>
          </p:cNvSpPr>
          <p:nvPr>
            <p:ph type="pic" sz="quarter" idx="10"/>
          </p:nvPr>
        </p:nvSpPr>
        <p:spPr>
          <a:xfrm>
            <a:off x="-1516711" y="-691489"/>
            <a:ext cx="6045583" cy="6045583"/>
          </a:xfrm>
          <a:prstGeom prst="ellipse">
            <a:avLst/>
          </a:prstGeom>
        </p:spPr>
        <p:txBody>
          <a:bodyPr anchor="ctr"/>
          <a:lstStyle>
            <a:lvl1pPr marL="0" indent="0" algn="ctr">
              <a:buNone/>
              <a:defRPr sz="1600">
                <a:solidFill>
                  <a:schemeClr val="bg1"/>
                </a:solidFill>
                <a:latin typeface="+mn-lt"/>
              </a:defRPr>
            </a:lvl1pPr>
          </a:lstStyle>
          <a:p>
            <a:pPr lvl="0"/>
            <a:endParaRPr lang="en-GB" noProof="0" dirty="0"/>
          </a:p>
          <a:p>
            <a:pPr lvl="0"/>
            <a:endParaRPr lang="en-GB" noProof="0" dirty="0"/>
          </a:p>
          <a:p>
            <a:pPr lvl="0"/>
            <a:r>
              <a:rPr lang="en-GB" noProof="0" dirty="0"/>
              <a:t>Your image here</a:t>
            </a:r>
          </a:p>
        </p:txBody>
      </p:sp>
    </p:spTree>
    <p:extLst>
      <p:ext uri="{BB962C8B-B14F-4D97-AF65-F5344CB8AC3E}">
        <p14:creationId xmlns:p14="http://schemas.microsoft.com/office/powerpoint/2010/main" val="25879938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variant 3 columms">
    <p:spTree>
      <p:nvGrpSpPr>
        <p:cNvPr id="1" name=""/>
        <p:cNvGrpSpPr/>
        <p:nvPr/>
      </p:nvGrpSpPr>
      <p:grpSpPr>
        <a:xfrm>
          <a:off x="0" y="0"/>
          <a:ext cx="0" cy="0"/>
          <a:chOff x="0" y="0"/>
          <a:chExt cx="0" cy="0"/>
        </a:xfrm>
      </p:grpSpPr>
      <p:sp>
        <p:nvSpPr>
          <p:cNvPr id="7" name="Inhaltsplatzhalter 2">
            <a:extLst>
              <a:ext uri="{FF2B5EF4-FFF2-40B4-BE49-F238E27FC236}">
                <a16:creationId xmlns:a16="http://schemas.microsoft.com/office/drawing/2014/main" id="{54859F72-479C-425B-A88F-B598E3755C53}"/>
              </a:ext>
            </a:extLst>
          </p:cNvPr>
          <p:cNvSpPr>
            <a:spLocks noGrp="1"/>
          </p:cNvSpPr>
          <p:nvPr>
            <p:ph idx="1"/>
          </p:nvPr>
        </p:nvSpPr>
        <p:spPr>
          <a:xfrm>
            <a:off x="371476" y="2057359"/>
            <a:ext cx="3621600" cy="3711616"/>
          </a:xfrm>
          <a:prstGeom prst="rect">
            <a:avLst/>
          </a:prstGeom>
        </p:spPr>
        <p:txBody>
          <a:bodyPr>
            <a:normAutofit/>
          </a:bodyPr>
          <a:lstStyle>
            <a:lvl1pPr marL="179388" indent="-179388">
              <a:defRPr sz="1600"/>
            </a:lvl1pPr>
            <a:lvl2pPr>
              <a:defRPr sz="1600"/>
            </a:lvl2pPr>
            <a:lvl3pPr>
              <a:defRPr sz="1600"/>
            </a:lvl3pPr>
            <a:lvl4pPr>
              <a:defRPr sz="1600"/>
            </a:lvl4pPr>
            <a:lvl5pPr>
              <a:defRPr sz="16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Textplatzhalter 15">
            <a:extLst>
              <a:ext uri="{FF2B5EF4-FFF2-40B4-BE49-F238E27FC236}">
                <a16:creationId xmlns:a16="http://schemas.microsoft.com/office/drawing/2014/main" id="{82899CE3-DED8-480F-95A9-2077558F3F1A}"/>
              </a:ext>
            </a:extLst>
          </p:cNvPr>
          <p:cNvSpPr>
            <a:spLocks noGrp="1"/>
          </p:cNvSpPr>
          <p:nvPr>
            <p:ph type="body" sz="quarter" idx="10" hasCustomPrompt="1"/>
          </p:nvPr>
        </p:nvSpPr>
        <p:spPr>
          <a:xfrm>
            <a:off x="371475" y="1334217"/>
            <a:ext cx="3621600" cy="723142"/>
          </a:xfrm>
        </p:spPr>
        <p:txBody>
          <a:bodyPr anchor="t" anchorCtr="0"/>
          <a:lstStyle>
            <a:lvl1pPr marL="0" marR="0" indent="0" algn="l" defTabSz="914400" rtl="0" eaLnBrk="1" fontAlgn="auto" latinLnBrk="0" hangingPunct="1">
              <a:lnSpc>
                <a:spcPts val="2400"/>
              </a:lnSpc>
              <a:spcBef>
                <a:spcPts val="0"/>
              </a:spcBef>
              <a:spcAft>
                <a:spcPts val="0"/>
              </a:spcAft>
              <a:buClr>
                <a:srgbClr val="034EA2"/>
              </a:buClr>
              <a:buSzTx/>
              <a:buFont typeface="Arial" panose="020B0604020202020204" pitchFamily="34" charset="0"/>
              <a:buNone/>
              <a:tabLst/>
              <a:defRPr>
                <a:solidFill>
                  <a:srgbClr val="034EA2"/>
                </a:solidFill>
              </a:defRPr>
            </a:lvl1pPr>
          </a:lstStyle>
          <a:p>
            <a:pPr lvl="0"/>
            <a:r>
              <a:rPr lang="de-DE" dirty="0"/>
              <a:t>Subheadline durch Klicken bearbeiten</a:t>
            </a:r>
          </a:p>
        </p:txBody>
      </p:sp>
      <p:sp>
        <p:nvSpPr>
          <p:cNvPr id="10" name="Inhaltsplatzhalter 2">
            <a:extLst>
              <a:ext uri="{FF2B5EF4-FFF2-40B4-BE49-F238E27FC236}">
                <a16:creationId xmlns:a16="http://schemas.microsoft.com/office/drawing/2014/main" id="{0CFBF68C-E465-4DC5-801F-4BD63BB104FB}"/>
              </a:ext>
            </a:extLst>
          </p:cNvPr>
          <p:cNvSpPr>
            <a:spLocks noGrp="1"/>
          </p:cNvSpPr>
          <p:nvPr>
            <p:ph idx="11"/>
          </p:nvPr>
        </p:nvSpPr>
        <p:spPr>
          <a:xfrm>
            <a:off x="4285006" y="2057359"/>
            <a:ext cx="3621600" cy="3711616"/>
          </a:xfrm>
          <a:prstGeom prst="rect">
            <a:avLst/>
          </a:prstGeom>
        </p:spPr>
        <p:txBody>
          <a:bodyPr>
            <a:normAutofit/>
          </a:bodyPr>
          <a:lstStyle>
            <a:lvl1pPr marL="179388" indent="-179388">
              <a:defRPr sz="1600"/>
            </a:lvl1pPr>
            <a:lvl2pPr>
              <a:defRPr sz="1600"/>
            </a:lvl2pPr>
            <a:lvl3pPr>
              <a:defRPr sz="1600"/>
            </a:lvl3pPr>
            <a:lvl4pPr>
              <a:defRPr sz="1600"/>
            </a:lvl4pPr>
            <a:lvl5pPr>
              <a:defRPr sz="16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Textplatzhalter 15">
            <a:extLst>
              <a:ext uri="{FF2B5EF4-FFF2-40B4-BE49-F238E27FC236}">
                <a16:creationId xmlns:a16="http://schemas.microsoft.com/office/drawing/2014/main" id="{1C49F598-E76B-461D-9B2A-2FAA4544F93B}"/>
              </a:ext>
            </a:extLst>
          </p:cNvPr>
          <p:cNvSpPr>
            <a:spLocks noGrp="1"/>
          </p:cNvSpPr>
          <p:nvPr>
            <p:ph type="body" sz="quarter" idx="12" hasCustomPrompt="1"/>
          </p:nvPr>
        </p:nvSpPr>
        <p:spPr>
          <a:xfrm>
            <a:off x="4285005" y="1334217"/>
            <a:ext cx="3621600" cy="723142"/>
          </a:xfrm>
        </p:spPr>
        <p:txBody>
          <a:bodyPr anchor="t" anchorCtr="0"/>
          <a:lstStyle>
            <a:lvl1pPr marL="0" marR="0" indent="0" algn="l" defTabSz="914400" rtl="0" eaLnBrk="1" fontAlgn="auto" latinLnBrk="0" hangingPunct="1">
              <a:lnSpc>
                <a:spcPts val="2400"/>
              </a:lnSpc>
              <a:spcBef>
                <a:spcPts val="0"/>
              </a:spcBef>
              <a:spcAft>
                <a:spcPts val="0"/>
              </a:spcAft>
              <a:buClr>
                <a:srgbClr val="034EA2"/>
              </a:buClr>
              <a:buSzTx/>
              <a:buFont typeface="Arial" panose="020B0604020202020204" pitchFamily="34" charset="0"/>
              <a:buNone/>
              <a:tabLst/>
              <a:defRPr>
                <a:solidFill>
                  <a:srgbClr val="034EA2"/>
                </a:solidFill>
              </a:defRPr>
            </a:lvl1pPr>
          </a:lstStyle>
          <a:p>
            <a:pPr lvl="0"/>
            <a:r>
              <a:rPr lang="de-DE" dirty="0"/>
              <a:t>Subheadline durch Klicken bearbeiten</a:t>
            </a:r>
          </a:p>
        </p:txBody>
      </p:sp>
      <p:sp>
        <p:nvSpPr>
          <p:cNvPr id="15" name="Inhaltsplatzhalter 2">
            <a:extLst>
              <a:ext uri="{FF2B5EF4-FFF2-40B4-BE49-F238E27FC236}">
                <a16:creationId xmlns:a16="http://schemas.microsoft.com/office/drawing/2014/main" id="{D616A203-3BA4-4E78-98A8-EAD39E45FF8E}"/>
              </a:ext>
            </a:extLst>
          </p:cNvPr>
          <p:cNvSpPr>
            <a:spLocks noGrp="1"/>
          </p:cNvSpPr>
          <p:nvPr>
            <p:ph idx="13"/>
          </p:nvPr>
        </p:nvSpPr>
        <p:spPr>
          <a:xfrm>
            <a:off x="8198534" y="2057359"/>
            <a:ext cx="3621600" cy="3711616"/>
          </a:xfrm>
          <a:prstGeom prst="rect">
            <a:avLst/>
          </a:prstGeom>
        </p:spPr>
        <p:txBody>
          <a:bodyPr>
            <a:normAutofit/>
          </a:bodyPr>
          <a:lstStyle>
            <a:lvl1pPr marL="179388" indent="-179388">
              <a:defRPr sz="1600"/>
            </a:lvl1pPr>
            <a:lvl2pPr>
              <a:defRPr sz="1600"/>
            </a:lvl2pPr>
            <a:lvl3pPr>
              <a:defRPr sz="1600"/>
            </a:lvl3pPr>
            <a:lvl4pPr>
              <a:defRPr sz="1600"/>
            </a:lvl4pPr>
            <a:lvl5pPr>
              <a:defRPr sz="16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6" name="Textplatzhalter 15">
            <a:extLst>
              <a:ext uri="{FF2B5EF4-FFF2-40B4-BE49-F238E27FC236}">
                <a16:creationId xmlns:a16="http://schemas.microsoft.com/office/drawing/2014/main" id="{1BF873CA-6068-4829-95FB-58DB1B39B533}"/>
              </a:ext>
            </a:extLst>
          </p:cNvPr>
          <p:cNvSpPr>
            <a:spLocks noGrp="1"/>
          </p:cNvSpPr>
          <p:nvPr>
            <p:ph type="body" sz="quarter" idx="14" hasCustomPrompt="1"/>
          </p:nvPr>
        </p:nvSpPr>
        <p:spPr>
          <a:xfrm>
            <a:off x="8198533" y="1334217"/>
            <a:ext cx="3621600" cy="723142"/>
          </a:xfrm>
        </p:spPr>
        <p:txBody>
          <a:bodyPr anchor="t" anchorCtr="0"/>
          <a:lstStyle>
            <a:lvl1pPr marL="0" marR="0" indent="0" algn="l" defTabSz="914400" rtl="0" eaLnBrk="1" fontAlgn="auto" latinLnBrk="0" hangingPunct="1">
              <a:lnSpc>
                <a:spcPts val="2400"/>
              </a:lnSpc>
              <a:spcBef>
                <a:spcPts val="0"/>
              </a:spcBef>
              <a:spcAft>
                <a:spcPts val="0"/>
              </a:spcAft>
              <a:buClr>
                <a:srgbClr val="034EA2"/>
              </a:buClr>
              <a:buSzTx/>
              <a:buFont typeface="Arial" panose="020B0604020202020204" pitchFamily="34" charset="0"/>
              <a:buNone/>
              <a:tabLst/>
              <a:defRPr>
                <a:solidFill>
                  <a:srgbClr val="034EA2"/>
                </a:solidFill>
              </a:defRPr>
            </a:lvl1pPr>
          </a:lstStyle>
          <a:p>
            <a:pPr lvl="0"/>
            <a:r>
              <a:rPr lang="de-DE" dirty="0"/>
              <a:t>Subheadline durch Klicken bearbeiten</a:t>
            </a:r>
          </a:p>
        </p:txBody>
      </p:sp>
      <p:sp>
        <p:nvSpPr>
          <p:cNvPr id="14" name="Titel 1">
            <a:extLst>
              <a:ext uri="{FF2B5EF4-FFF2-40B4-BE49-F238E27FC236}">
                <a16:creationId xmlns:a16="http://schemas.microsoft.com/office/drawing/2014/main" id="{457B0701-E4E2-442E-AD90-31B6D6FB169F}"/>
              </a:ext>
            </a:extLst>
          </p:cNvPr>
          <p:cNvSpPr txBox="1">
            <a:spLocks/>
          </p:cNvSpPr>
          <p:nvPr userDrawn="1"/>
        </p:nvSpPr>
        <p:spPr>
          <a:xfrm>
            <a:off x="371475" y="368300"/>
            <a:ext cx="11449050" cy="882431"/>
          </a:xfrm>
          <a:prstGeom prst="rect">
            <a:avLst/>
          </a:prstGeom>
        </p:spPr>
        <p:txBody>
          <a:bodyPr vert="horz" lIns="0" tIns="0" rIns="0" bIns="45720" rtlCol="0" anchor="t">
            <a:noAutofit/>
          </a:bodyPr>
          <a:lstStyle>
            <a:lvl1pPr algn="l" defTabSz="914400" rtl="0" eaLnBrk="1" latinLnBrk="0" hangingPunct="1">
              <a:lnSpc>
                <a:spcPct val="90000"/>
              </a:lnSpc>
              <a:spcBef>
                <a:spcPct val="0"/>
              </a:spcBef>
              <a:buNone/>
              <a:defRPr sz="3000" kern="1200">
                <a:solidFill>
                  <a:srgbClr val="034EA2"/>
                </a:solidFill>
                <a:latin typeface="+mj-lt"/>
                <a:ea typeface="+mj-ea"/>
                <a:cs typeface="+mj-cs"/>
              </a:defRPr>
            </a:lvl1pPr>
          </a:lstStyle>
          <a:p>
            <a:r>
              <a:rPr lang="de-DE"/>
              <a:t>Headline durch Klicken bearbeiten</a:t>
            </a:r>
            <a:br>
              <a:rPr lang="de-DE"/>
            </a:br>
            <a:endParaRPr lang="de-DE" dirty="0"/>
          </a:p>
        </p:txBody>
      </p:sp>
      <p:pic>
        <p:nvPicPr>
          <p:cNvPr id="12" name="Picture 2" descr="F:\Birmingham\MSU\Creative Services\DG EAC Framework jobs\EIT\2014 EIT re-brand\Brand elements examples\Mock-ups\Examples\Powerpoint Template\Old\Graphic_element.png">
            <a:extLst>
              <a:ext uri="{FF2B5EF4-FFF2-40B4-BE49-F238E27FC236}">
                <a16:creationId xmlns:a16="http://schemas.microsoft.com/office/drawing/2014/main" id="{74A9DF49-96D6-4280-A0DA-5BBF6EBF220F}"/>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l="-5848" b="-2167"/>
          <a:stretch>
            <a:fillRect/>
          </a:stretch>
        </p:blipFill>
        <p:spPr bwMode="auto">
          <a:xfrm>
            <a:off x="10100464" y="0"/>
            <a:ext cx="2091535" cy="1250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714778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 blank sheet">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6F1073A8-875C-4077-B1FC-89964659DAA9}"/>
              </a:ext>
            </a:extLst>
          </p:cNvPr>
          <p:cNvSpPr>
            <a:spLocks noGrp="1"/>
          </p:cNvSpPr>
          <p:nvPr>
            <p:ph type="title" hasCustomPrompt="1"/>
          </p:nvPr>
        </p:nvSpPr>
        <p:spPr>
          <a:xfrm>
            <a:off x="371475" y="368300"/>
            <a:ext cx="9730800" cy="882431"/>
          </a:xfrm>
        </p:spPr>
        <p:txBody>
          <a:bodyPr>
            <a:noAutofit/>
          </a:bodyPr>
          <a:lstStyle>
            <a:lvl1pPr>
              <a:defRPr/>
            </a:lvl1pPr>
          </a:lstStyle>
          <a:p>
            <a:r>
              <a:rPr lang="de-DE" dirty="0"/>
              <a:t>Headline durch Klicken bearbeiten</a:t>
            </a:r>
            <a:br>
              <a:rPr lang="de-DE" dirty="0"/>
            </a:br>
            <a:endParaRPr lang="de-DE" dirty="0"/>
          </a:p>
        </p:txBody>
      </p:sp>
      <p:pic>
        <p:nvPicPr>
          <p:cNvPr id="4" name="Picture 2" descr="F:\Birmingham\MSU\Creative Services\DG EAC Framework jobs\EIT\2014 EIT re-brand\Brand elements examples\Mock-ups\Examples\Powerpoint Template\Old\Graphic_element.png">
            <a:extLst>
              <a:ext uri="{FF2B5EF4-FFF2-40B4-BE49-F238E27FC236}">
                <a16:creationId xmlns:a16="http://schemas.microsoft.com/office/drawing/2014/main" id="{0D5D6D6B-29CD-427D-8103-475F0CF818E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l="-5848" b="-2167"/>
          <a:stretch>
            <a:fillRect/>
          </a:stretch>
        </p:blipFill>
        <p:spPr bwMode="auto">
          <a:xfrm>
            <a:off x="10100464" y="0"/>
            <a:ext cx="2091535" cy="1250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21702081"/>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Full Image">
    <p:spTree>
      <p:nvGrpSpPr>
        <p:cNvPr id="1" name=""/>
        <p:cNvGrpSpPr/>
        <p:nvPr/>
      </p:nvGrpSpPr>
      <p:grpSpPr>
        <a:xfrm>
          <a:off x="0" y="0"/>
          <a:ext cx="0" cy="0"/>
          <a:chOff x="0" y="0"/>
          <a:chExt cx="0" cy="0"/>
        </a:xfrm>
      </p:grpSpPr>
      <p:sp>
        <p:nvSpPr>
          <p:cNvPr id="7" name="Picture Placeholder 6"/>
          <p:cNvSpPr>
            <a:spLocks noGrp="1"/>
          </p:cNvSpPr>
          <p:nvPr>
            <p:ph type="pic" sz="quarter" idx="20"/>
          </p:nvPr>
        </p:nvSpPr>
        <p:spPr>
          <a:xfrm>
            <a:off x="0" y="0"/>
            <a:ext cx="12192000" cy="6858000"/>
          </a:xfrm>
          <a:prstGeom prst="rect">
            <a:avLst/>
          </a:prstGeom>
        </p:spPr>
        <p:txBody>
          <a:bodyPr/>
          <a:lstStyle>
            <a:lvl1pPr marL="0" indent="0">
              <a:buNone/>
              <a:defRPr sz="1600"/>
            </a:lvl1pPr>
          </a:lstStyle>
          <a:p>
            <a:pPr lvl="0"/>
            <a:endParaRPr lang="en-GB" noProof="0" dirty="0"/>
          </a:p>
        </p:txBody>
      </p:sp>
      <p:sp>
        <p:nvSpPr>
          <p:cNvPr id="5" name="Text Placeholder 4"/>
          <p:cNvSpPr>
            <a:spLocks noGrp="1"/>
          </p:cNvSpPr>
          <p:nvPr>
            <p:ph type="body" sz="quarter" idx="19"/>
          </p:nvPr>
        </p:nvSpPr>
        <p:spPr>
          <a:xfrm>
            <a:off x="1391479" y="1340643"/>
            <a:ext cx="3360373" cy="4464621"/>
          </a:xfrm>
          <a:prstGeom prst="round2DiagRect">
            <a:avLst/>
          </a:prstGeom>
          <a:solidFill>
            <a:schemeClr val="bg1"/>
          </a:solidFill>
          <a:ln w="254000">
            <a:solidFill>
              <a:schemeClr val="bg1"/>
            </a:solidFill>
            <a:miter lim="800000"/>
          </a:ln>
        </p:spPr>
        <p:txBody>
          <a:bodyPr/>
          <a:lstStyle>
            <a:lvl1pPr marL="0" indent="-180000">
              <a:lnSpc>
                <a:spcPct val="114000"/>
              </a:lnSpc>
              <a:spcBef>
                <a:spcPts val="0"/>
              </a:spcBef>
              <a:buClr>
                <a:schemeClr val="tx2"/>
              </a:buClr>
              <a:buFont typeface="Arial" pitchFamily="34" charset="0"/>
              <a:buChar char="•"/>
              <a:defRPr sz="2000">
                <a:solidFill>
                  <a:schemeClr val="tx1"/>
                </a:solidFill>
              </a:defRPr>
            </a:lvl1pPr>
            <a:lvl2pPr marL="648000" indent="-180000" defTabSz="324000">
              <a:lnSpc>
                <a:spcPct val="114000"/>
              </a:lnSpc>
              <a:spcBef>
                <a:spcPts val="0"/>
              </a:spcBef>
              <a:buClr>
                <a:schemeClr val="tx2"/>
              </a:buClr>
              <a:buFont typeface="Arial" pitchFamily="34" charset="0"/>
              <a:buChar char="•"/>
              <a:defRPr sz="2000" baseline="0">
                <a:solidFill>
                  <a:schemeClr val="tx1"/>
                </a:solidFill>
              </a:defRPr>
            </a:lvl2pPr>
            <a:lvl3pPr indent="-180000" defTabSz="324000">
              <a:lnSpc>
                <a:spcPct val="113000"/>
              </a:lnSpc>
              <a:spcBef>
                <a:spcPts val="0"/>
              </a:spcBef>
              <a:buClr>
                <a:schemeClr val="tx2"/>
              </a:buClr>
              <a:defRPr sz="2000">
                <a:solidFill>
                  <a:schemeClr val="tx1"/>
                </a:solidFill>
              </a:defRPr>
            </a:lvl3pPr>
            <a:lvl4pPr marL="1600200" indent="-180000">
              <a:lnSpc>
                <a:spcPct val="113000"/>
              </a:lnSpc>
              <a:buClr>
                <a:schemeClr val="tx2"/>
              </a:buClr>
              <a:buFont typeface="Arial" pitchFamily="34" charset="0"/>
              <a:buChar char="•"/>
              <a:defRPr>
                <a:solidFill>
                  <a:schemeClr val="tx1"/>
                </a:solidFill>
              </a:defRPr>
            </a:lvl4pPr>
          </a:lstStyle>
          <a:p>
            <a:pPr lvl="0"/>
            <a:r>
              <a:rPr lang="de-DE"/>
              <a:t>Mastertextformat bearbeiten</a:t>
            </a:r>
          </a:p>
          <a:p>
            <a:pPr lvl="1"/>
            <a:r>
              <a:rPr lang="de-DE"/>
              <a:t>Zweite Ebene</a:t>
            </a:r>
          </a:p>
          <a:p>
            <a:pPr lvl="2"/>
            <a:r>
              <a:rPr lang="de-DE"/>
              <a:t>Dritte Ebene</a:t>
            </a:r>
          </a:p>
          <a:p>
            <a:pPr lvl="3"/>
            <a:r>
              <a:rPr lang="de-DE"/>
              <a:t>Vierte Ebene</a:t>
            </a:r>
          </a:p>
        </p:txBody>
      </p:sp>
    </p:spTree>
    <p:extLst>
      <p:ext uri="{BB962C8B-B14F-4D97-AF65-F5344CB8AC3E}">
        <p14:creationId xmlns:p14="http://schemas.microsoft.com/office/powerpoint/2010/main" val="14214687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 &amp;  3 Image ">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7063263" y="1196628"/>
            <a:ext cx="2016224" cy="2376265"/>
          </a:xfrm>
          <a:prstGeom prst="round2DiagRect">
            <a:avLst/>
          </a:prstGeom>
        </p:spPr>
        <p:txBody>
          <a:bodyPr/>
          <a:lstStyle>
            <a:lvl1pPr marL="0" indent="0">
              <a:buNone/>
              <a:defRPr sz="1600"/>
            </a:lvl1pPr>
          </a:lstStyle>
          <a:p>
            <a:pPr lvl="0"/>
            <a:endParaRPr lang="en-GB" noProof="0" dirty="0"/>
          </a:p>
        </p:txBody>
      </p:sp>
      <p:sp>
        <p:nvSpPr>
          <p:cNvPr id="25" name="Picture Placeholder 24"/>
          <p:cNvSpPr>
            <a:spLocks noGrp="1"/>
          </p:cNvSpPr>
          <p:nvPr>
            <p:ph type="pic" sz="quarter" idx="15"/>
          </p:nvPr>
        </p:nvSpPr>
        <p:spPr>
          <a:xfrm>
            <a:off x="7056968" y="3788892"/>
            <a:ext cx="4511641" cy="1584325"/>
          </a:xfrm>
          <a:prstGeom prst="round2DiagRect">
            <a:avLst/>
          </a:prstGeom>
        </p:spPr>
        <p:txBody>
          <a:bodyPr/>
          <a:lstStyle>
            <a:lvl1pPr marL="0" indent="0">
              <a:buNone/>
              <a:defRPr sz="1600"/>
            </a:lvl1pPr>
          </a:lstStyle>
          <a:p>
            <a:pPr lvl="0"/>
            <a:endParaRPr lang="en-GB" noProof="0" dirty="0"/>
          </a:p>
        </p:txBody>
      </p:sp>
      <p:sp>
        <p:nvSpPr>
          <p:cNvPr id="28" name="Picture Placeholder 24"/>
          <p:cNvSpPr>
            <a:spLocks noGrp="1"/>
          </p:cNvSpPr>
          <p:nvPr>
            <p:ph type="pic" sz="quarter" idx="17"/>
          </p:nvPr>
        </p:nvSpPr>
        <p:spPr>
          <a:xfrm>
            <a:off x="9552384" y="1196603"/>
            <a:ext cx="2016224" cy="2376265"/>
          </a:xfrm>
          <a:prstGeom prst="round2DiagRect">
            <a:avLst>
              <a:gd name="adj1" fmla="val 0"/>
              <a:gd name="adj2" fmla="val 18487"/>
            </a:avLst>
          </a:prstGeom>
        </p:spPr>
        <p:txBody>
          <a:bodyPr/>
          <a:lstStyle>
            <a:lvl1pPr marL="0" indent="0">
              <a:buNone/>
              <a:defRPr sz="1600"/>
            </a:lvl1pPr>
          </a:lstStyle>
          <a:p>
            <a:pPr lvl="0"/>
            <a:endParaRPr lang="en-GB" noProof="0" dirty="0"/>
          </a:p>
        </p:txBody>
      </p:sp>
      <p:sp>
        <p:nvSpPr>
          <p:cNvPr id="8" name="Text Placeholder 2"/>
          <p:cNvSpPr>
            <a:spLocks noGrp="1"/>
          </p:cNvSpPr>
          <p:nvPr>
            <p:ph type="body" sz="quarter" idx="16"/>
          </p:nvPr>
        </p:nvSpPr>
        <p:spPr>
          <a:xfrm>
            <a:off x="623394" y="541719"/>
            <a:ext cx="6048671" cy="432048"/>
          </a:xfrm>
          <a:prstGeom prst="rect">
            <a:avLst/>
          </a:prstGeom>
        </p:spPr>
        <p:txBody>
          <a:bodyPr/>
          <a:lstStyle>
            <a:lvl1pPr marL="0" indent="0">
              <a:buNone/>
              <a:defRPr sz="3000">
                <a:solidFill>
                  <a:schemeClr val="tx2"/>
                </a:solidFill>
              </a:defRPr>
            </a:lvl1pPr>
          </a:lstStyle>
          <a:p>
            <a:pPr lvl="0"/>
            <a:r>
              <a:rPr lang="de-DE"/>
              <a:t>Textmasterformate durch Klicken bearbeiten</a:t>
            </a:r>
          </a:p>
        </p:txBody>
      </p:sp>
      <p:sp>
        <p:nvSpPr>
          <p:cNvPr id="9" name="Text Placeholder 4"/>
          <p:cNvSpPr>
            <a:spLocks noGrp="1"/>
          </p:cNvSpPr>
          <p:nvPr>
            <p:ph type="body" sz="quarter" idx="18"/>
          </p:nvPr>
        </p:nvSpPr>
        <p:spPr>
          <a:xfrm>
            <a:off x="623394" y="1196976"/>
            <a:ext cx="6048671" cy="4176713"/>
          </a:xfrm>
          <a:prstGeom prst="rect">
            <a:avLst/>
          </a:prstGeom>
        </p:spPr>
        <p:txBody>
          <a:bodyPr/>
          <a:lstStyle>
            <a:lvl1pPr marL="0" indent="-180000">
              <a:lnSpc>
                <a:spcPct val="113000"/>
              </a:lnSpc>
              <a:buClr>
                <a:schemeClr val="tx2"/>
              </a:buClr>
              <a:buFont typeface="Arial" pitchFamily="34" charset="0"/>
              <a:buChar char="•"/>
              <a:defRPr sz="2000">
                <a:solidFill>
                  <a:schemeClr val="tx1"/>
                </a:solidFill>
              </a:defRPr>
            </a:lvl1pPr>
            <a:lvl2pPr marL="648000" indent="-180000">
              <a:lnSpc>
                <a:spcPct val="113000"/>
              </a:lnSpc>
              <a:buClr>
                <a:schemeClr val="tx2"/>
              </a:buClr>
              <a:buFont typeface="Arial" pitchFamily="34" charset="0"/>
              <a:buChar char="•"/>
              <a:defRPr sz="2000"/>
            </a:lvl2pPr>
            <a:lvl3pPr marL="1144800" indent="-180000">
              <a:lnSpc>
                <a:spcPct val="113000"/>
              </a:lnSpc>
              <a:buClr>
                <a:schemeClr val="tx2"/>
              </a:buClr>
              <a:buFont typeface="Arial" pitchFamily="34" charset="0"/>
              <a:buChar char="•"/>
              <a:defRPr sz="2000"/>
            </a:lvl3pPr>
            <a:lvl4pPr marL="1602000" indent="-180000">
              <a:lnSpc>
                <a:spcPct val="113000"/>
              </a:lnSpc>
              <a:buClr>
                <a:schemeClr val="tx2"/>
              </a:buClr>
              <a:buFont typeface="Arial" pitchFamily="34" charset="0"/>
              <a:buChar char="•"/>
              <a:defRPr/>
            </a:lvl4pPr>
          </a:lstStyle>
          <a:p>
            <a:pPr lvl="0"/>
            <a:r>
              <a:rPr lang="de-DE"/>
              <a:t>Textmasterformate durch Klicken bearbeiten</a:t>
            </a:r>
          </a:p>
          <a:p>
            <a:pPr lvl="1"/>
            <a:r>
              <a:rPr lang="de-DE"/>
              <a:t>Zweite Ebene</a:t>
            </a:r>
          </a:p>
          <a:p>
            <a:pPr lvl="2"/>
            <a:r>
              <a:rPr lang="de-DE"/>
              <a:t>Dritte Ebene</a:t>
            </a:r>
          </a:p>
          <a:p>
            <a:pPr lvl="3"/>
            <a:r>
              <a:rPr lang="de-DE"/>
              <a:t>Vierte Ebene</a:t>
            </a:r>
          </a:p>
        </p:txBody>
      </p:sp>
    </p:spTree>
    <p:extLst>
      <p:ext uri="{BB962C8B-B14F-4D97-AF65-F5344CB8AC3E}">
        <p14:creationId xmlns:p14="http://schemas.microsoft.com/office/powerpoint/2010/main" val="26771838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Intestazione sezione">
    <p:spTree>
      <p:nvGrpSpPr>
        <p:cNvPr id="1" name=""/>
        <p:cNvGrpSpPr/>
        <p:nvPr/>
      </p:nvGrpSpPr>
      <p:grpSpPr>
        <a:xfrm>
          <a:off x="0" y="0"/>
          <a:ext cx="0" cy="0"/>
          <a:chOff x="0" y="0"/>
          <a:chExt cx="0" cy="0"/>
        </a:xfrm>
      </p:grpSpPr>
      <p:sp>
        <p:nvSpPr>
          <p:cNvPr id="25" name="Segnaposto testo 20"/>
          <p:cNvSpPr>
            <a:spLocks noGrp="1"/>
          </p:cNvSpPr>
          <p:nvPr>
            <p:ph type="body" sz="quarter" idx="15" hasCustomPrompt="1"/>
          </p:nvPr>
        </p:nvSpPr>
        <p:spPr>
          <a:xfrm>
            <a:off x="431371" y="1028733"/>
            <a:ext cx="11329259" cy="660896"/>
          </a:xfrm>
        </p:spPr>
        <p:txBody>
          <a:bodyPr>
            <a:noAutofit/>
          </a:bodyPr>
          <a:lstStyle>
            <a:lvl1pPr marL="0" indent="0" algn="l">
              <a:buFontTx/>
              <a:buNone/>
              <a:defRPr lang="en-GB" sz="4800" kern="1200" dirty="0">
                <a:solidFill>
                  <a:srgbClr val="034EA2"/>
                </a:solidFill>
                <a:latin typeface="Titillium Bd" pitchFamily="50" charset="0"/>
                <a:ea typeface="+mn-ea"/>
                <a:cs typeface="+mn-cs"/>
              </a:defRPr>
            </a:lvl1pPr>
          </a:lstStyle>
          <a:p>
            <a:pPr marL="0" marR="0" lvl="0" indent="0" algn="l" defTabSz="1219170" rtl="0" eaLnBrk="1" fontAlgn="auto" latinLnBrk="0" hangingPunct="1">
              <a:lnSpc>
                <a:spcPct val="100000"/>
              </a:lnSpc>
              <a:spcBef>
                <a:spcPts val="0"/>
              </a:spcBef>
              <a:spcAft>
                <a:spcPts val="0"/>
              </a:spcAft>
              <a:buClrTx/>
              <a:buSzTx/>
              <a:buFontTx/>
              <a:buNone/>
              <a:tabLst/>
            </a:pPr>
            <a:r>
              <a:rPr lang="it-IT" dirty="0"/>
              <a:t>Title</a:t>
            </a:r>
            <a:endParaRPr lang="en-GB" dirty="0"/>
          </a:p>
        </p:txBody>
      </p:sp>
      <p:sp>
        <p:nvSpPr>
          <p:cNvPr id="10" name="Segnaposto testo 20"/>
          <p:cNvSpPr>
            <a:spLocks noGrp="1"/>
          </p:cNvSpPr>
          <p:nvPr>
            <p:ph type="body" sz="quarter" idx="16" hasCustomPrompt="1"/>
          </p:nvPr>
        </p:nvSpPr>
        <p:spPr>
          <a:xfrm>
            <a:off x="431371" y="1988410"/>
            <a:ext cx="11329259" cy="3840857"/>
          </a:xfrm>
        </p:spPr>
        <p:txBody>
          <a:bodyPr>
            <a:noAutofit/>
          </a:bodyPr>
          <a:lstStyle>
            <a:lvl1pPr marL="0" indent="0" algn="l">
              <a:buFontTx/>
              <a:buNone/>
              <a:defRPr lang="it-IT" sz="3733" kern="1200" baseline="0" dirty="0" smtClean="0">
                <a:solidFill>
                  <a:srgbClr val="034EA2"/>
                </a:solidFill>
                <a:latin typeface="Titillium" pitchFamily="50" charset="0"/>
                <a:ea typeface="+mn-ea"/>
                <a:cs typeface="+mn-cs"/>
              </a:defRPr>
            </a:lvl1pPr>
          </a:lstStyle>
          <a:p>
            <a:pPr lvl="0"/>
            <a:r>
              <a:rPr lang="it-IT" dirty="0"/>
              <a:t> </a:t>
            </a:r>
            <a:r>
              <a:rPr lang="it-IT" dirty="0" err="1"/>
              <a:t>Lorem</a:t>
            </a:r>
            <a:r>
              <a:rPr lang="it-IT" dirty="0"/>
              <a:t> </a:t>
            </a:r>
            <a:r>
              <a:rPr lang="it-IT" dirty="0" err="1"/>
              <a:t>Ipsum</a:t>
            </a:r>
            <a:endParaRPr lang="it-IT" dirty="0"/>
          </a:p>
          <a:p>
            <a:pPr lvl="0"/>
            <a:endParaRPr lang="en-GB" dirty="0"/>
          </a:p>
        </p:txBody>
      </p:sp>
      <p:pic>
        <p:nvPicPr>
          <p:cNvPr id="12" name="Immagin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1371" y="5925278"/>
            <a:ext cx="1344149" cy="756476"/>
          </a:xfrm>
          <a:prstGeom prst="rect">
            <a:avLst/>
          </a:prstGeom>
        </p:spPr>
      </p:pic>
    </p:spTree>
    <p:extLst>
      <p:ext uri="{BB962C8B-B14F-4D97-AF65-F5344CB8AC3E}">
        <p14:creationId xmlns:p14="http://schemas.microsoft.com/office/powerpoint/2010/main" val="31921655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Immagine con didascalia">
    <p:spTree>
      <p:nvGrpSpPr>
        <p:cNvPr id="1" name=""/>
        <p:cNvGrpSpPr/>
        <p:nvPr/>
      </p:nvGrpSpPr>
      <p:grpSpPr>
        <a:xfrm>
          <a:off x="0" y="0"/>
          <a:ext cx="0" cy="0"/>
          <a:chOff x="0" y="0"/>
          <a:chExt cx="0" cy="0"/>
        </a:xfrm>
      </p:grpSpPr>
      <p:sp>
        <p:nvSpPr>
          <p:cNvPr id="10" name="Donut 14">
            <a:extLst>
              <a:ext uri="{FF2B5EF4-FFF2-40B4-BE49-F238E27FC236}">
                <a16:creationId xmlns:a16="http://schemas.microsoft.com/office/drawing/2014/main" id="{10D16558-975E-4D75-AADD-52D2FD3362DD}"/>
              </a:ext>
            </a:extLst>
          </p:cNvPr>
          <p:cNvSpPr/>
          <p:nvPr userDrawn="1"/>
        </p:nvSpPr>
        <p:spPr>
          <a:xfrm>
            <a:off x="6768076" y="-2219280"/>
            <a:ext cx="7871817" cy="8144557"/>
          </a:xfrm>
          <a:prstGeom prst="donut">
            <a:avLst>
              <a:gd name="adj" fmla="val 3102"/>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400">
              <a:solidFill>
                <a:schemeClr val="tx1"/>
              </a:solidFill>
            </a:endParaRPr>
          </a:p>
        </p:txBody>
      </p:sp>
      <p:sp>
        <p:nvSpPr>
          <p:cNvPr id="11" name="Picture Placeholder 4">
            <a:extLst>
              <a:ext uri="{FF2B5EF4-FFF2-40B4-BE49-F238E27FC236}">
                <a16:creationId xmlns:a16="http://schemas.microsoft.com/office/drawing/2014/main" id="{93A34868-5DDD-4FB3-9C22-B5CFAACBFD3B}"/>
              </a:ext>
            </a:extLst>
          </p:cNvPr>
          <p:cNvSpPr>
            <a:spLocks noGrp="1"/>
          </p:cNvSpPr>
          <p:nvPr>
            <p:ph type="pic" sz="quarter" idx="10"/>
          </p:nvPr>
        </p:nvSpPr>
        <p:spPr>
          <a:xfrm>
            <a:off x="7176888" y="-1642188"/>
            <a:ext cx="6885112" cy="7123664"/>
          </a:xfrm>
          <a:prstGeom prst="ellipse">
            <a:avLst/>
          </a:prstGeom>
        </p:spPr>
        <p:txBody>
          <a:bodyPr/>
          <a:lstStyle>
            <a:lvl1pPr marL="0" indent="0">
              <a:buNone/>
              <a:defRPr sz="2133"/>
            </a:lvl1pPr>
          </a:lstStyle>
          <a:p>
            <a:pPr lvl="0"/>
            <a:endParaRPr lang="en-GB" noProof="0" dirty="0"/>
          </a:p>
        </p:txBody>
      </p:sp>
      <p:pic>
        <p:nvPicPr>
          <p:cNvPr id="12" name="Immagin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1371" y="5925278"/>
            <a:ext cx="1344149" cy="756476"/>
          </a:xfrm>
          <a:prstGeom prst="rect">
            <a:avLst/>
          </a:prstGeom>
        </p:spPr>
      </p:pic>
      <p:sp>
        <p:nvSpPr>
          <p:cNvPr id="9" name="Segnaposto testo 20"/>
          <p:cNvSpPr>
            <a:spLocks noGrp="1"/>
          </p:cNvSpPr>
          <p:nvPr>
            <p:ph type="body" sz="quarter" idx="16" hasCustomPrompt="1"/>
          </p:nvPr>
        </p:nvSpPr>
        <p:spPr>
          <a:xfrm>
            <a:off x="431371" y="1988410"/>
            <a:ext cx="6336704" cy="3840857"/>
          </a:xfrm>
        </p:spPr>
        <p:txBody>
          <a:bodyPr>
            <a:noAutofit/>
          </a:bodyPr>
          <a:lstStyle>
            <a:lvl1pPr marL="0" indent="0" algn="l">
              <a:buFontTx/>
              <a:buNone/>
              <a:defRPr lang="it-IT" sz="3733" kern="1200" baseline="0" dirty="0" smtClean="0">
                <a:solidFill>
                  <a:srgbClr val="034EA2"/>
                </a:solidFill>
                <a:latin typeface="Titillium" pitchFamily="50" charset="0"/>
                <a:ea typeface="+mn-ea"/>
                <a:cs typeface="+mn-cs"/>
              </a:defRPr>
            </a:lvl1pPr>
          </a:lstStyle>
          <a:p>
            <a:pPr lvl="0"/>
            <a:r>
              <a:rPr lang="it-IT" dirty="0"/>
              <a:t> </a:t>
            </a:r>
            <a:r>
              <a:rPr lang="it-IT" dirty="0" err="1"/>
              <a:t>Lorem</a:t>
            </a:r>
            <a:r>
              <a:rPr lang="it-IT" dirty="0"/>
              <a:t> </a:t>
            </a:r>
            <a:r>
              <a:rPr lang="it-IT" dirty="0" err="1"/>
              <a:t>Ipsum</a:t>
            </a:r>
            <a:endParaRPr lang="it-IT" dirty="0"/>
          </a:p>
          <a:p>
            <a:pPr lvl="0"/>
            <a:endParaRPr lang="en-GB" dirty="0"/>
          </a:p>
        </p:txBody>
      </p:sp>
      <p:sp>
        <p:nvSpPr>
          <p:cNvPr id="13" name="Segnaposto testo 20"/>
          <p:cNvSpPr>
            <a:spLocks noGrp="1"/>
          </p:cNvSpPr>
          <p:nvPr>
            <p:ph type="body" sz="quarter" idx="15" hasCustomPrompt="1"/>
          </p:nvPr>
        </p:nvSpPr>
        <p:spPr>
          <a:xfrm>
            <a:off x="431371" y="1028733"/>
            <a:ext cx="6336704" cy="660896"/>
          </a:xfrm>
        </p:spPr>
        <p:txBody>
          <a:bodyPr>
            <a:noAutofit/>
          </a:bodyPr>
          <a:lstStyle>
            <a:lvl1pPr marL="0" indent="0" algn="l">
              <a:buFontTx/>
              <a:buNone/>
              <a:defRPr lang="en-GB" sz="4800" kern="1200" dirty="0">
                <a:solidFill>
                  <a:srgbClr val="034EA2"/>
                </a:solidFill>
                <a:latin typeface="Titillium Bd" pitchFamily="50" charset="0"/>
                <a:ea typeface="+mn-ea"/>
                <a:cs typeface="+mn-cs"/>
              </a:defRPr>
            </a:lvl1pPr>
          </a:lstStyle>
          <a:p>
            <a:pPr marL="0" marR="0" lvl="0" indent="0" algn="l" defTabSz="1219170" rtl="0" eaLnBrk="1" fontAlgn="auto" latinLnBrk="0" hangingPunct="1">
              <a:lnSpc>
                <a:spcPct val="100000"/>
              </a:lnSpc>
              <a:spcBef>
                <a:spcPts val="0"/>
              </a:spcBef>
              <a:spcAft>
                <a:spcPts val="0"/>
              </a:spcAft>
              <a:buClrTx/>
              <a:buSzTx/>
              <a:buFontTx/>
              <a:buNone/>
              <a:tabLst/>
            </a:pPr>
            <a:r>
              <a:rPr lang="it-IT" dirty="0"/>
              <a:t>Title</a:t>
            </a:r>
            <a:endParaRPr lang="en-GB" dirty="0"/>
          </a:p>
        </p:txBody>
      </p:sp>
    </p:spTree>
    <p:extLst>
      <p:ext uri="{BB962C8B-B14F-4D97-AF65-F5344CB8AC3E}">
        <p14:creationId xmlns:p14="http://schemas.microsoft.com/office/powerpoint/2010/main" val="32108504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Headline subline object clean">
    <p:spTree>
      <p:nvGrpSpPr>
        <p:cNvPr id="1" name=""/>
        <p:cNvGrpSpPr/>
        <p:nvPr/>
      </p:nvGrpSpPr>
      <p:grpSpPr>
        <a:xfrm>
          <a:off x="0" y="0"/>
          <a:ext cx="0" cy="0"/>
          <a:chOff x="0" y="0"/>
          <a:chExt cx="0" cy="0"/>
        </a:xfrm>
      </p:grpSpPr>
      <p:pic>
        <p:nvPicPr>
          <p:cNvPr id="15" name="Bild 5" descr="Health.png">
            <a:extLst>
              <a:ext uri="{FF2B5EF4-FFF2-40B4-BE49-F238E27FC236}">
                <a16:creationId xmlns:a16="http://schemas.microsoft.com/office/drawing/2014/main" id="{366A867F-A6E9-405F-BC79-52E51926AA9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85940" y="6047949"/>
            <a:ext cx="1275514" cy="5578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7C0144F7-805D-4349-BDB9-7928F8660847}"/>
              </a:ext>
            </a:extLst>
          </p:cNvPr>
          <p:cNvSpPr>
            <a:spLocks noGrp="1"/>
          </p:cNvSpPr>
          <p:nvPr>
            <p:ph type="title" hasCustomPrompt="1"/>
          </p:nvPr>
        </p:nvSpPr>
        <p:spPr>
          <a:xfrm>
            <a:off x="376887" y="367925"/>
            <a:ext cx="11429173" cy="530698"/>
          </a:xfrm>
          <a:prstGeom prst="rect">
            <a:avLst/>
          </a:prstGeom>
        </p:spPr>
        <p:txBody>
          <a:bodyPr anchor="t"/>
          <a:lstStyle>
            <a:lvl1pPr>
              <a:tabLst>
                <a:tab pos="1970088" algn="l"/>
              </a:tabLst>
              <a:defRPr lang="en-GB" sz="2800" b="0" kern="1200" dirty="0">
                <a:solidFill>
                  <a:schemeClr val="tx2"/>
                </a:solidFill>
                <a:latin typeface="+mn-lt"/>
                <a:ea typeface="+mj-ea"/>
                <a:cs typeface="+mj-cs"/>
              </a:defRPr>
            </a:lvl1pPr>
          </a:lstStyle>
          <a:p>
            <a:r>
              <a:rPr lang="de-DE" dirty="0"/>
              <a:t>Click </a:t>
            </a:r>
            <a:r>
              <a:rPr lang="de-DE" dirty="0" err="1"/>
              <a:t>to</a:t>
            </a:r>
            <a:r>
              <a:rPr lang="de-DE" dirty="0"/>
              <a:t> </a:t>
            </a:r>
            <a:r>
              <a:rPr lang="de-DE" dirty="0" err="1"/>
              <a:t>add</a:t>
            </a:r>
            <a:r>
              <a:rPr lang="de-DE" dirty="0"/>
              <a:t> </a:t>
            </a:r>
            <a:r>
              <a:rPr lang="de-DE" dirty="0" err="1"/>
              <a:t>headline</a:t>
            </a:r>
            <a:r>
              <a:rPr lang="de-DE" dirty="0"/>
              <a:t> (Calibri 28pt)</a:t>
            </a:r>
            <a:endParaRPr lang="en-GB" dirty="0"/>
          </a:p>
        </p:txBody>
      </p:sp>
      <p:sp>
        <p:nvSpPr>
          <p:cNvPr id="7" name="Textplatzhalter 3">
            <a:extLst>
              <a:ext uri="{FF2B5EF4-FFF2-40B4-BE49-F238E27FC236}">
                <a16:creationId xmlns:a16="http://schemas.microsoft.com/office/drawing/2014/main" id="{2D939DFB-F6C9-42B2-ACCA-28D76488EE62}"/>
              </a:ext>
            </a:extLst>
          </p:cNvPr>
          <p:cNvSpPr>
            <a:spLocks noGrp="1"/>
          </p:cNvSpPr>
          <p:nvPr>
            <p:ph type="body" sz="quarter" idx="12" hasCustomPrompt="1"/>
          </p:nvPr>
        </p:nvSpPr>
        <p:spPr>
          <a:xfrm>
            <a:off x="372366" y="914076"/>
            <a:ext cx="11448159" cy="641346"/>
          </a:xfrm>
          <a:prstGeom prst="rect">
            <a:avLst/>
          </a:prstGeom>
        </p:spPr>
        <p:txBody>
          <a:bodyPr/>
          <a:lstStyle>
            <a:lvl1pPr marL="0" indent="0">
              <a:buNone/>
              <a:defRPr/>
            </a:lvl1pPr>
          </a:lstStyle>
          <a:p>
            <a:r>
              <a:rPr lang="de-DE" dirty="0"/>
              <a:t>Click </a:t>
            </a:r>
            <a:r>
              <a:rPr lang="de-DE" dirty="0" err="1"/>
              <a:t>to</a:t>
            </a:r>
            <a:r>
              <a:rPr lang="de-DE" dirty="0"/>
              <a:t> </a:t>
            </a:r>
            <a:r>
              <a:rPr lang="de-DE" dirty="0" err="1"/>
              <a:t>add</a:t>
            </a:r>
            <a:r>
              <a:rPr lang="de-DE" dirty="0"/>
              <a:t> </a:t>
            </a:r>
            <a:r>
              <a:rPr lang="de-DE" dirty="0" err="1"/>
              <a:t>subline</a:t>
            </a:r>
            <a:r>
              <a:rPr lang="de-DE" dirty="0"/>
              <a:t> (Calibri 20pt)</a:t>
            </a:r>
            <a:endParaRPr lang="en-GB" dirty="0"/>
          </a:p>
        </p:txBody>
      </p:sp>
      <p:sp>
        <p:nvSpPr>
          <p:cNvPr id="4" name="Inhaltsplatzhalter 3">
            <a:extLst>
              <a:ext uri="{FF2B5EF4-FFF2-40B4-BE49-F238E27FC236}">
                <a16:creationId xmlns:a16="http://schemas.microsoft.com/office/drawing/2014/main" id="{F9BCD170-93DE-40BD-A9E5-8D01008027F8}"/>
              </a:ext>
            </a:extLst>
          </p:cNvPr>
          <p:cNvSpPr>
            <a:spLocks noGrp="1"/>
          </p:cNvSpPr>
          <p:nvPr>
            <p:ph sz="quarter" idx="13" hasCustomPrompt="1"/>
          </p:nvPr>
        </p:nvSpPr>
        <p:spPr>
          <a:xfrm>
            <a:off x="371475" y="1736725"/>
            <a:ext cx="11449050" cy="4213225"/>
          </a:xfrm>
          <a:prstGeom prst="rect">
            <a:avLst/>
          </a:prstGeom>
        </p:spPr>
        <p:txBody>
          <a:bodyPr/>
          <a:lstStyle>
            <a:lvl1pPr>
              <a:defRPr sz="1600"/>
            </a:lvl1pPr>
            <a:lvl2pPr>
              <a:defRPr sz="1200"/>
            </a:lvl2pPr>
            <a:lvl3pPr>
              <a:defRPr sz="1200"/>
            </a:lvl3pPr>
            <a:lvl4pPr>
              <a:defRPr sz="1200"/>
            </a:lvl4pPr>
            <a:lvl5pPr>
              <a:defRPr sz="1200"/>
            </a:lvl5pPr>
          </a:lstStyle>
          <a:p>
            <a:r>
              <a:rPr lang="de-DE" dirty="0"/>
              <a:t>Click </a:t>
            </a:r>
            <a:r>
              <a:rPr lang="de-DE" dirty="0" err="1"/>
              <a:t>to</a:t>
            </a:r>
            <a:r>
              <a:rPr lang="de-DE" dirty="0"/>
              <a:t> </a:t>
            </a:r>
            <a:r>
              <a:rPr lang="de-DE" dirty="0" err="1"/>
              <a:t>add</a:t>
            </a:r>
            <a:r>
              <a:rPr lang="de-DE" dirty="0"/>
              <a:t> </a:t>
            </a:r>
            <a:r>
              <a:rPr lang="de-DE" dirty="0" err="1"/>
              <a:t>text</a:t>
            </a:r>
            <a:r>
              <a:rPr lang="de-DE" dirty="0"/>
              <a:t> (Calibri 16pt)</a:t>
            </a:r>
            <a:endParaRPr lang="en-GB" dirty="0"/>
          </a:p>
        </p:txBody>
      </p:sp>
    </p:spTree>
    <p:extLst>
      <p:ext uri="{BB962C8B-B14F-4D97-AF65-F5344CB8AC3E}">
        <p14:creationId xmlns:p14="http://schemas.microsoft.com/office/powerpoint/2010/main" val="915274495"/>
      </p:ext>
    </p:extLst>
  </p:cSld>
  <p:clrMapOvr>
    <a:masterClrMapping/>
  </p:clrMapOvr>
  <p:extLst>
    <p:ext uri="{DCECCB84-F9BA-43D5-87BE-67443E8EF086}">
      <p15:sldGuideLst xmlns:p15="http://schemas.microsoft.com/office/powerpoint/2012/main">
        <p15:guide id="3" pos="234">
          <p15:clr>
            <a:srgbClr val="FBAE40"/>
          </p15:clr>
        </p15:guide>
        <p15:guide id="4" pos="7446">
          <p15:clr>
            <a:srgbClr val="FBAE40"/>
          </p15:clr>
        </p15:guide>
        <p15:guide id="5" orient="horz" pos="572">
          <p15:clr>
            <a:srgbClr val="FBAE40"/>
          </p15:clr>
        </p15:guide>
        <p15:guide id="6" orient="horz" pos="1094">
          <p15:clr>
            <a:srgbClr val="FBAE40"/>
          </p15:clr>
        </p15:guide>
        <p15:guide id="7" orient="horz" pos="3748">
          <p15:clr>
            <a:srgbClr val="FBAE40"/>
          </p15:clr>
        </p15:guide>
        <p15:guide id="8" orient="horz" pos="981">
          <p15:clr>
            <a:srgbClr val="FBAE40"/>
          </p15:clr>
        </p15:guide>
        <p15:guide id="9" orient="horz" pos="23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chapterbreak green">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4A052DE7-E79A-44BC-A5C0-2B4BD6C7AA87}"/>
              </a:ext>
            </a:extLst>
          </p:cNvPr>
          <p:cNvSpPr/>
          <p:nvPr userDrawn="1"/>
        </p:nvSpPr>
        <p:spPr>
          <a:xfrm>
            <a:off x="0" y="0"/>
            <a:ext cx="12192000" cy="6858000"/>
          </a:xfrm>
          <a:prstGeom prst="rect">
            <a:avLst/>
          </a:prstGeom>
          <a:solidFill>
            <a:srgbClr val="6BB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platzhalter 22">
            <a:extLst>
              <a:ext uri="{FF2B5EF4-FFF2-40B4-BE49-F238E27FC236}">
                <a16:creationId xmlns:a16="http://schemas.microsoft.com/office/drawing/2014/main" id="{20FF4030-AFB2-4C7F-97C3-56EB6026DA2E}"/>
              </a:ext>
            </a:extLst>
          </p:cNvPr>
          <p:cNvSpPr>
            <a:spLocks noGrp="1"/>
          </p:cNvSpPr>
          <p:nvPr>
            <p:ph type="body" sz="quarter" idx="17" hasCustomPrompt="1"/>
          </p:nvPr>
        </p:nvSpPr>
        <p:spPr>
          <a:xfrm>
            <a:off x="380999" y="3317382"/>
            <a:ext cx="7200000" cy="502702"/>
          </a:xfrm>
          <a:prstGeom prst="rect">
            <a:avLst/>
          </a:prstGeom>
        </p:spPr>
        <p:txBody>
          <a:bodyPr wrap="square" lIns="0" anchor="b" anchorCtr="0">
            <a:spAutoFit/>
          </a:bodyPr>
          <a:lstStyle>
            <a:lvl1pPr marL="0" indent="0">
              <a:lnSpc>
                <a:spcPts val="3200"/>
              </a:lnSpc>
              <a:spcBef>
                <a:spcPts val="0"/>
              </a:spcBef>
              <a:buNone/>
              <a:defRPr sz="3000">
                <a:solidFill>
                  <a:schemeClr val="bg1"/>
                </a:solidFill>
                <a:latin typeface="+mj-lt"/>
              </a:defRPr>
            </a:lvl1pPr>
          </a:lstStyle>
          <a:p>
            <a:pPr lvl="0"/>
            <a:r>
              <a:rPr lang="de-DE" dirty="0"/>
              <a:t>Chapterbreak </a:t>
            </a:r>
            <a:r>
              <a:rPr lang="de-DE" dirty="0" err="1"/>
              <a:t>please</a:t>
            </a:r>
            <a:r>
              <a:rPr lang="de-DE" dirty="0"/>
              <a:t> </a:t>
            </a:r>
            <a:r>
              <a:rPr lang="de-DE" dirty="0" err="1"/>
              <a:t>enter</a:t>
            </a:r>
            <a:r>
              <a:rPr lang="de-DE" dirty="0"/>
              <a:t> </a:t>
            </a:r>
            <a:r>
              <a:rPr lang="de-DE" dirty="0" err="1"/>
              <a:t>here</a:t>
            </a:r>
            <a:r>
              <a:rPr lang="de-DE" dirty="0"/>
              <a:t> </a:t>
            </a:r>
          </a:p>
        </p:txBody>
      </p:sp>
      <p:pic>
        <p:nvPicPr>
          <p:cNvPr id="13" name="Picture 3" descr="F:\Birmingham\MSU\Creative Services\DG EAC Framework jobs\EIT\2014 EIT re-brand\Templates\Powerpoint\Elements\Graphic_element_WHITE.png">
            <a:extLst>
              <a:ext uri="{FF2B5EF4-FFF2-40B4-BE49-F238E27FC236}">
                <a16:creationId xmlns:a16="http://schemas.microsoft.com/office/drawing/2014/main" id="{F76D27FB-0F19-457E-8F9D-5B7D2C5683FE}"/>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l="-16365" b="-44647"/>
          <a:stretch>
            <a:fillRect/>
          </a:stretch>
        </p:blipFill>
        <p:spPr bwMode="auto">
          <a:xfrm>
            <a:off x="6899275" y="0"/>
            <a:ext cx="52927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Bild 4" descr="Health Special.png">
            <a:extLst>
              <a:ext uri="{FF2B5EF4-FFF2-40B4-BE49-F238E27FC236}">
                <a16:creationId xmlns:a16="http://schemas.microsoft.com/office/drawing/2014/main" id="{9E57D1B5-9DF4-4600-A7AF-264408A18253}"/>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375410" y="374996"/>
            <a:ext cx="1679575" cy="755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2975695"/>
      </p:ext>
    </p:extLst>
  </p:cSld>
  <p:clrMapOvr>
    <a:masterClrMapping/>
  </p:clrMapOvr>
  <p:hf sldNum="0" hdr="0" ftr="0"/>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Headline object blue frame">
    <p:bg>
      <p:bgPr>
        <a:solidFill>
          <a:schemeClr val="tx2">
            <a:lumMod val="50000"/>
          </a:schemeClr>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F532C908-7577-41FE-84F1-E86B3CDB849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207" t="6454" b="5828"/>
          <a:stretch/>
        </p:blipFill>
        <p:spPr>
          <a:xfrm>
            <a:off x="0" y="0"/>
            <a:ext cx="11833414" cy="6858000"/>
          </a:xfrm>
          <a:prstGeom prst="rect">
            <a:avLst/>
          </a:prstGeom>
        </p:spPr>
      </p:pic>
      <p:pic>
        <p:nvPicPr>
          <p:cNvPr id="15" name="Bild 5" descr="Health.png">
            <a:extLst>
              <a:ext uri="{FF2B5EF4-FFF2-40B4-BE49-F238E27FC236}">
                <a16:creationId xmlns:a16="http://schemas.microsoft.com/office/drawing/2014/main" id="{366A867F-A6E9-405F-BC79-52E51926AA9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85940" y="6047949"/>
            <a:ext cx="1275514" cy="5578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el 1">
            <a:extLst>
              <a:ext uri="{FF2B5EF4-FFF2-40B4-BE49-F238E27FC236}">
                <a16:creationId xmlns:a16="http://schemas.microsoft.com/office/drawing/2014/main" id="{7C0144F7-805D-4349-BDB9-7928F8660847}"/>
              </a:ext>
            </a:extLst>
          </p:cNvPr>
          <p:cNvSpPr>
            <a:spLocks noGrp="1"/>
          </p:cNvSpPr>
          <p:nvPr>
            <p:ph type="title" hasCustomPrompt="1"/>
          </p:nvPr>
        </p:nvSpPr>
        <p:spPr>
          <a:xfrm>
            <a:off x="371476" y="368300"/>
            <a:ext cx="8235196" cy="828675"/>
          </a:xfrm>
          <a:prstGeom prst="rect">
            <a:avLst/>
          </a:prstGeom>
        </p:spPr>
        <p:txBody>
          <a:bodyPr anchor="t"/>
          <a:lstStyle>
            <a:lvl1pPr>
              <a:defRPr lang="en-GB" sz="2800" b="0" kern="1200" dirty="0">
                <a:solidFill>
                  <a:schemeClr val="tx2"/>
                </a:solidFill>
                <a:latin typeface="+mn-lt"/>
                <a:ea typeface="+mj-ea"/>
                <a:cs typeface="+mj-cs"/>
              </a:defRPr>
            </a:lvl1pPr>
          </a:lstStyle>
          <a:p>
            <a:r>
              <a:rPr lang="de-DE" dirty="0"/>
              <a:t>Click </a:t>
            </a:r>
            <a:r>
              <a:rPr lang="de-DE" dirty="0" err="1"/>
              <a:t>to</a:t>
            </a:r>
            <a:r>
              <a:rPr lang="de-DE" dirty="0"/>
              <a:t> </a:t>
            </a:r>
            <a:r>
              <a:rPr lang="de-DE" dirty="0" err="1"/>
              <a:t>add</a:t>
            </a:r>
            <a:r>
              <a:rPr lang="de-DE" dirty="0"/>
              <a:t> </a:t>
            </a:r>
            <a:r>
              <a:rPr lang="de-DE" dirty="0" err="1"/>
              <a:t>headline</a:t>
            </a:r>
            <a:r>
              <a:rPr lang="de-DE" dirty="0"/>
              <a:t> (Calibri 28pt)</a:t>
            </a:r>
            <a:endParaRPr lang="en-GB" dirty="0"/>
          </a:p>
        </p:txBody>
      </p:sp>
      <p:sp>
        <p:nvSpPr>
          <p:cNvPr id="5" name="Inhaltsplatzhalter 4">
            <a:extLst>
              <a:ext uri="{FF2B5EF4-FFF2-40B4-BE49-F238E27FC236}">
                <a16:creationId xmlns:a16="http://schemas.microsoft.com/office/drawing/2014/main" id="{87F99BCE-3D27-4097-A1BB-E90E24087D30}"/>
              </a:ext>
            </a:extLst>
          </p:cNvPr>
          <p:cNvSpPr>
            <a:spLocks noGrp="1"/>
          </p:cNvSpPr>
          <p:nvPr>
            <p:ph sz="quarter" idx="10" hasCustomPrompt="1"/>
          </p:nvPr>
        </p:nvSpPr>
        <p:spPr>
          <a:xfrm>
            <a:off x="371475" y="1376362"/>
            <a:ext cx="9324975" cy="4573588"/>
          </a:xfrm>
          <a:prstGeom prst="rect">
            <a:avLst/>
          </a:prstGeom>
        </p:spPr>
        <p:txBody>
          <a:bodyPr/>
          <a:lstStyle>
            <a:lvl1pPr>
              <a:defRPr sz="1600"/>
            </a:lvl1pPr>
            <a:lvl2pPr>
              <a:defRPr sz="1200"/>
            </a:lvl2pPr>
            <a:lvl3pPr>
              <a:defRPr sz="1200"/>
            </a:lvl3pPr>
          </a:lstStyle>
          <a:p>
            <a:r>
              <a:rPr lang="de-DE" dirty="0"/>
              <a:t>Click </a:t>
            </a:r>
            <a:r>
              <a:rPr lang="de-DE" dirty="0" err="1"/>
              <a:t>to</a:t>
            </a:r>
            <a:r>
              <a:rPr lang="de-DE" dirty="0"/>
              <a:t> </a:t>
            </a:r>
            <a:r>
              <a:rPr lang="de-DE" dirty="0" err="1"/>
              <a:t>add</a:t>
            </a:r>
            <a:r>
              <a:rPr lang="de-DE" dirty="0"/>
              <a:t> </a:t>
            </a:r>
            <a:r>
              <a:rPr lang="de-DE" dirty="0" err="1"/>
              <a:t>text</a:t>
            </a:r>
            <a:r>
              <a:rPr lang="de-DE" dirty="0"/>
              <a:t> (Calibri 16pt)</a:t>
            </a:r>
            <a:endParaRPr lang="en-GB" dirty="0"/>
          </a:p>
        </p:txBody>
      </p:sp>
    </p:spTree>
    <p:extLst>
      <p:ext uri="{BB962C8B-B14F-4D97-AF65-F5344CB8AC3E}">
        <p14:creationId xmlns:p14="http://schemas.microsoft.com/office/powerpoint/2010/main" val="1406955881"/>
      </p:ext>
    </p:extLst>
  </p:cSld>
  <p:clrMapOvr>
    <a:masterClrMapping/>
  </p:clrMapOvr>
  <p:extLst>
    <p:ext uri="{DCECCB84-F9BA-43D5-87BE-67443E8EF086}">
      <p15:sldGuideLst xmlns:p15="http://schemas.microsoft.com/office/powerpoint/2012/main">
        <p15:guide id="1" pos="234">
          <p15:clr>
            <a:srgbClr val="FBAE40"/>
          </p15:clr>
        </p15:guide>
        <p15:guide id="2" pos="6108">
          <p15:clr>
            <a:srgbClr val="FBAE40"/>
          </p15:clr>
        </p15:guide>
        <p15:guide id="3" orient="horz" pos="3748">
          <p15:clr>
            <a:srgbClr val="FBAE40"/>
          </p15:clr>
        </p15:guide>
        <p15:guide id="4" orient="horz" pos="232">
          <p15:clr>
            <a:srgbClr val="FBAE40"/>
          </p15:clr>
        </p15:guide>
        <p15:guide id="5" orient="horz" pos="754">
          <p15:clr>
            <a:srgbClr val="FBAE40"/>
          </p15:clr>
        </p15:guide>
        <p15:guide id="6" orient="horz" pos="867">
          <p15:clr>
            <a:srgbClr val="FBAE40"/>
          </p15:clr>
        </p15:guide>
        <p15:guide id="7" pos="542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Headline object clean">
    <p:spTree>
      <p:nvGrpSpPr>
        <p:cNvPr id="1" name=""/>
        <p:cNvGrpSpPr/>
        <p:nvPr/>
      </p:nvGrpSpPr>
      <p:grpSpPr>
        <a:xfrm>
          <a:off x="0" y="0"/>
          <a:ext cx="0" cy="0"/>
          <a:chOff x="0" y="0"/>
          <a:chExt cx="0" cy="0"/>
        </a:xfrm>
      </p:grpSpPr>
      <p:pic>
        <p:nvPicPr>
          <p:cNvPr id="15" name="Bild 5" descr="Health.png">
            <a:extLst>
              <a:ext uri="{FF2B5EF4-FFF2-40B4-BE49-F238E27FC236}">
                <a16:creationId xmlns:a16="http://schemas.microsoft.com/office/drawing/2014/main" id="{366A867F-A6E9-405F-BC79-52E51926AA9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85940" y="6047949"/>
            <a:ext cx="1275514" cy="5578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7C0144F7-805D-4349-BDB9-7928F8660847}"/>
              </a:ext>
            </a:extLst>
          </p:cNvPr>
          <p:cNvSpPr>
            <a:spLocks noGrp="1"/>
          </p:cNvSpPr>
          <p:nvPr>
            <p:ph type="title" hasCustomPrompt="1"/>
          </p:nvPr>
        </p:nvSpPr>
        <p:spPr>
          <a:xfrm>
            <a:off x="371476" y="368300"/>
            <a:ext cx="11449050" cy="828675"/>
          </a:xfrm>
          <a:prstGeom prst="rect">
            <a:avLst/>
          </a:prstGeom>
        </p:spPr>
        <p:txBody>
          <a:bodyPr anchor="t"/>
          <a:lstStyle>
            <a:lvl1pPr>
              <a:defRPr lang="en-GB" sz="2800" b="0" kern="1200" dirty="0">
                <a:solidFill>
                  <a:schemeClr val="tx2"/>
                </a:solidFill>
                <a:latin typeface="+mn-lt"/>
                <a:ea typeface="+mj-ea"/>
                <a:cs typeface="+mj-cs"/>
              </a:defRPr>
            </a:lvl1pPr>
          </a:lstStyle>
          <a:p>
            <a:r>
              <a:rPr lang="de-DE" dirty="0"/>
              <a:t>Click </a:t>
            </a:r>
            <a:r>
              <a:rPr lang="de-DE" dirty="0" err="1"/>
              <a:t>to</a:t>
            </a:r>
            <a:r>
              <a:rPr lang="de-DE" dirty="0"/>
              <a:t> </a:t>
            </a:r>
            <a:r>
              <a:rPr lang="de-DE" dirty="0" err="1"/>
              <a:t>add</a:t>
            </a:r>
            <a:r>
              <a:rPr lang="de-DE" dirty="0"/>
              <a:t> </a:t>
            </a:r>
            <a:r>
              <a:rPr lang="de-DE" dirty="0" err="1"/>
              <a:t>headline</a:t>
            </a:r>
            <a:r>
              <a:rPr lang="de-DE" dirty="0"/>
              <a:t> (Calibri 28pt)</a:t>
            </a:r>
            <a:endParaRPr lang="en-GB" dirty="0"/>
          </a:p>
        </p:txBody>
      </p:sp>
      <p:sp>
        <p:nvSpPr>
          <p:cNvPr id="5" name="Inhaltsplatzhalter 4">
            <a:extLst>
              <a:ext uri="{FF2B5EF4-FFF2-40B4-BE49-F238E27FC236}">
                <a16:creationId xmlns:a16="http://schemas.microsoft.com/office/drawing/2014/main" id="{87F99BCE-3D27-4097-A1BB-E90E24087D30}"/>
              </a:ext>
            </a:extLst>
          </p:cNvPr>
          <p:cNvSpPr>
            <a:spLocks noGrp="1"/>
          </p:cNvSpPr>
          <p:nvPr>
            <p:ph sz="quarter" idx="10" hasCustomPrompt="1"/>
          </p:nvPr>
        </p:nvSpPr>
        <p:spPr>
          <a:xfrm>
            <a:off x="371475" y="1376362"/>
            <a:ext cx="11449050" cy="4573588"/>
          </a:xfrm>
          <a:prstGeom prst="rect">
            <a:avLst/>
          </a:prstGeom>
        </p:spPr>
        <p:txBody>
          <a:bodyPr/>
          <a:lstStyle>
            <a:lvl1pPr>
              <a:defRPr sz="1600"/>
            </a:lvl1pPr>
            <a:lvl2pPr>
              <a:defRPr sz="1200"/>
            </a:lvl2pPr>
            <a:lvl3pPr>
              <a:defRPr sz="1200"/>
            </a:lvl3pPr>
          </a:lstStyle>
          <a:p>
            <a:r>
              <a:rPr lang="de-DE" dirty="0"/>
              <a:t>Click </a:t>
            </a:r>
            <a:r>
              <a:rPr lang="de-DE" dirty="0" err="1"/>
              <a:t>to</a:t>
            </a:r>
            <a:r>
              <a:rPr lang="de-DE" dirty="0"/>
              <a:t> </a:t>
            </a:r>
            <a:r>
              <a:rPr lang="de-DE" dirty="0" err="1"/>
              <a:t>add</a:t>
            </a:r>
            <a:r>
              <a:rPr lang="de-DE" dirty="0"/>
              <a:t> </a:t>
            </a:r>
            <a:r>
              <a:rPr lang="de-DE" dirty="0" err="1"/>
              <a:t>text</a:t>
            </a:r>
            <a:r>
              <a:rPr lang="de-DE" dirty="0"/>
              <a:t> (Calibri 16pt)</a:t>
            </a:r>
            <a:endParaRPr lang="en-GB" dirty="0"/>
          </a:p>
        </p:txBody>
      </p:sp>
    </p:spTree>
    <p:extLst>
      <p:ext uri="{BB962C8B-B14F-4D97-AF65-F5344CB8AC3E}">
        <p14:creationId xmlns:p14="http://schemas.microsoft.com/office/powerpoint/2010/main" val="733106720"/>
      </p:ext>
    </p:extLst>
  </p:cSld>
  <p:clrMapOvr>
    <a:masterClrMapping/>
  </p:clrMapOvr>
  <p:extLst>
    <p:ext uri="{DCECCB84-F9BA-43D5-87BE-67443E8EF086}">
      <p15:sldGuideLst xmlns:p15="http://schemas.microsoft.com/office/powerpoint/2012/main">
        <p15:guide id="1" pos="234">
          <p15:clr>
            <a:srgbClr val="FBAE40"/>
          </p15:clr>
        </p15:guide>
        <p15:guide id="2" pos="7446">
          <p15:clr>
            <a:srgbClr val="FBAE40"/>
          </p15:clr>
        </p15:guide>
        <p15:guide id="3" orient="horz" pos="3748">
          <p15:clr>
            <a:srgbClr val="FBAE40"/>
          </p15:clr>
        </p15:guide>
        <p15:guide id="4" orient="horz" pos="232">
          <p15:clr>
            <a:srgbClr val="FBAE40"/>
          </p15:clr>
        </p15:guide>
        <p15:guide id="5" orient="horz" pos="754">
          <p15:clr>
            <a:srgbClr val="FBAE40"/>
          </p15:clr>
        </p15:guide>
        <p15:guide id="6" orient="horz" pos="86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with image family">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8133642-4284-4150-B94C-BB26B78EAF7F}"/>
              </a:ext>
            </a:extLst>
          </p:cNvPr>
          <p:cNvSpPr/>
          <p:nvPr userDrawn="1"/>
        </p:nvSpPr>
        <p:spPr>
          <a:xfrm>
            <a:off x="0" y="0"/>
            <a:ext cx="12192000" cy="6858000"/>
          </a:xfrm>
          <a:prstGeom prst="rect">
            <a:avLst/>
          </a:prstGeom>
          <a:solidFill>
            <a:srgbClr val="1C234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8" name="Grafik 17">
            <a:extLst>
              <a:ext uri="{FF2B5EF4-FFF2-40B4-BE49-F238E27FC236}">
                <a16:creationId xmlns:a16="http://schemas.microsoft.com/office/drawing/2014/main" id="{DE7D94DE-BA68-4D7E-8E04-E5B710E5183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8130" t="15747"/>
          <a:stretch/>
        </p:blipFill>
        <p:spPr>
          <a:xfrm>
            <a:off x="-1" y="0"/>
            <a:ext cx="4928835" cy="5778120"/>
          </a:xfrm>
          <a:prstGeom prst="rect">
            <a:avLst/>
          </a:prstGeom>
        </p:spPr>
      </p:pic>
      <p:sp>
        <p:nvSpPr>
          <p:cNvPr id="9" name="Titel 3">
            <a:extLst>
              <a:ext uri="{FF2B5EF4-FFF2-40B4-BE49-F238E27FC236}">
                <a16:creationId xmlns:a16="http://schemas.microsoft.com/office/drawing/2014/main" id="{3A717CB5-8963-479F-9849-3D9E3C0AFAF0}"/>
              </a:ext>
            </a:extLst>
          </p:cNvPr>
          <p:cNvSpPr>
            <a:spLocks noGrp="1"/>
          </p:cNvSpPr>
          <p:nvPr>
            <p:ph type="title" hasCustomPrompt="1"/>
          </p:nvPr>
        </p:nvSpPr>
        <p:spPr>
          <a:xfrm>
            <a:off x="5155264" y="2997500"/>
            <a:ext cx="6012000" cy="791205"/>
          </a:xfrm>
          <a:prstGeom prst="rect">
            <a:avLst/>
          </a:prstGeom>
        </p:spPr>
        <p:txBody>
          <a:bodyPr lIns="0" rIns="0" anchor="ctr" anchorCtr="0"/>
          <a:lstStyle>
            <a:lvl1pPr>
              <a:defRPr lang="de-DE" sz="4800" kern="1200" dirty="0" smtClean="0">
                <a:solidFill>
                  <a:schemeClr val="bg1"/>
                </a:solidFill>
                <a:latin typeface="Calibri" panose="020F0502020204030204" pitchFamily="34" charset="0"/>
                <a:ea typeface="+mn-ea"/>
                <a:cs typeface="Calibri" panose="020F0502020204030204" pitchFamily="34" charset="0"/>
              </a:defRPr>
            </a:lvl1pPr>
          </a:lstStyle>
          <a:p>
            <a:pPr marL="0" lvl="0" indent="0" algn="l" defTabSz="914400" rtl="0" eaLnBrk="1" latinLnBrk="0" hangingPunct="1">
              <a:lnSpc>
                <a:spcPts val="3200"/>
              </a:lnSpc>
              <a:spcBef>
                <a:spcPts val="0"/>
              </a:spcBef>
              <a:buFont typeface="Arial" panose="020B0604020202020204" pitchFamily="34" charset="0"/>
              <a:buNone/>
            </a:pPr>
            <a:r>
              <a:rPr lang="de-DE" dirty="0"/>
              <a:t>Title</a:t>
            </a:r>
          </a:p>
        </p:txBody>
      </p:sp>
      <p:sp>
        <p:nvSpPr>
          <p:cNvPr id="10" name="Textplatzhalter 22">
            <a:extLst>
              <a:ext uri="{FF2B5EF4-FFF2-40B4-BE49-F238E27FC236}">
                <a16:creationId xmlns:a16="http://schemas.microsoft.com/office/drawing/2014/main" id="{A6ECA6C6-3046-4D67-A0A4-AE7F42E92371}"/>
              </a:ext>
            </a:extLst>
          </p:cNvPr>
          <p:cNvSpPr>
            <a:spLocks noGrp="1"/>
          </p:cNvSpPr>
          <p:nvPr>
            <p:ph type="body" sz="quarter" idx="23" hasCustomPrompt="1"/>
          </p:nvPr>
        </p:nvSpPr>
        <p:spPr>
          <a:xfrm>
            <a:off x="5155264" y="4873744"/>
            <a:ext cx="6012000" cy="354200"/>
          </a:xfrm>
          <a:prstGeom prst="rect">
            <a:avLst/>
          </a:prstGeom>
        </p:spPr>
        <p:txBody>
          <a:bodyPr wrap="square" lIns="0" rIns="0" anchor="t" anchorCtr="0">
            <a:noAutofit/>
          </a:bodyPr>
          <a:lstStyle>
            <a:lvl1pPr marL="0" indent="0" algn="l" defTabSz="914400" rtl="0" eaLnBrk="1" latinLnBrk="0" hangingPunct="1">
              <a:lnSpc>
                <a:spcPct val="90000"/>
              </a:lnSpc>
              <a:spcBef>
                <a:spcPts val="0"/>
              </a:spcBef>
              <a:buFont typeface="Arial" panose="020B0604020202020204" pitchFamily="34" charset="0"/>
              <a:buNone/>
              <a:defRPr lang="de-DE" sz="1200" kern="1200" baseline="0" dirty="0" smtClean="0">
                <a:solidFill>
                  <a:schemeClr val="bg1"/>
                </a:solidFill>
                <a:latin typeface="Calibri" panose="020F0502020204030204" pitchFamily="34" charset="0"/>
                <a:ea typeface="+mn-ea"/>
                <a:cs typeface="Calibri" panose="020F0502020204030204" pitchFamily="34" charset="0"/>
              </a:defRPr>
            </a:lvl1pPr>
          </a:lstStyle>
          <a:p>
            <a:pPr marL="0" lvl="0" indent="0">
              <a:lnSpc>
                <a:spcPts val="2300"/>
              </a:lnSpc>
              <a:spcBef>
                <a:spcPts val="0"/>
              </a:spcBef>
              <a:buNone/>
            </a:pPr>
            <a:r>
              <a:rPr lang="de-DE" dirty="0"/>
              <a:t>Location, DD. </a:t>
            </a:r>
            <a:r>
              <a:rPr lang="de-DE" dirty="0" err="1"/>
              <a:t>Month</a:t>
            </a:r>
            <a:r>
              <a:rPr lang="de-DE" dirty="0"/>
              <a:t> YYYY</a:t>
            </a:r>
          </a:p>
        </p:txBody>
      </p:sp>
      <p:sp>
        <p:nvSpPr>
          <p:cNvPr id="11" name="Textplatzhalter 22">
            <a:extLst>
              <a:ext uri="{FF2B5EF4-FFF2-40B4-BE49-F238E27FC236}">
                <a16:creationId xmlns:a16="http://schemas.microsoft.com/office/drawing/2014/main" id="{045DFE1D-F680-4A42-9ADF-0F95CF6034E9}"/>
              </a:ext>
            </a:extLst>
          </p:cNvPr>
          <p:cNvSpPr>
            <a:spLocks noGrp="1"/>
          </p:cNvSpPr>
          <p:nvPr>
            <p:ph type="body" sz="quarter" idx="24" hasCustomPrompt="1"/>
          </p:nvPr>
        </p:nvSpPr>
        <p:spPr>
          <a:xfrm>
            <a:off x="5155264" y="5350721"/>
            <a:ext cx="6012000" cy="258532"/>
          </a:xfrm>
          <a:prstGeom prst="rect">
            <a:avLst/>
          </a:prstGeom>
        </p:spPr>
        <p:txBody>
          <a:bodyPr wrap="square" lIns="0" rIns="0" anchor="t" anchorCtr="0">
            <a:noAutofit/>
          </a:bodyPr>
          <a:lstStyle>
            <a:lvl1pPr marL="0" indent="0" algn="l" defTabSz="914400" rtl="0" eaLnBrk="1" latinLnBrk="0" hangingPunct="1">
              <a:lnSpc>
                <a:spcPct val="90000"/>
              </a:lnSpc>
              <a:spcBef>
                <a:spcPts val="0"/>
              </a:spcBef>
              <a:buFont typeface="Arial" panose="020B0604020202020204" pitchFamily="34" charset="0"/>
              <a:buNone/>
              <a:defRPr lang="de-DE" sz="1200" kern="1200" baseline="0" dirty="0" smtClean="0">
                <a:solidFill>
                  <a:schemeClr val="bg1"/>
                </a:solidFill>
                <a:latin typeface="Calibri" panose="020F0502020204030204" pitchFamily="34" charset="0"/>
                <a:ea typeface="+mn-ea"/>
                <a:cs typeface="Calibri" panose="020F0502020204030204" pitchFamily="34" charset="0"/>
              </a:defRPr>
            </a:lvl1pPr>
          </a:lstStyle>
          <a:p>
            <a:r>
              <a:rPr lang="de-DE" dirty="0"/>
              <a:t>Contact </a:t>
            </a:r>
            <a:r>
              <a:rPr lang="de-DE" dirty="0" err="1"/>
              <a:t>information</a:t>
            </a:r>
            <a:r>
              <a:rPr lang="de-DE" dirty="0"/>
              <a:t> </a:t>
            </a:r>
            <a:r>
              <a:rPr lang="de-DE" dirty="0" err="1"/>
              <a:t>please</a:t>
            </a:r>
            <a:r>
              <a:rPr lang="de-DE" dirty="0"/>
              <a:t> </a:t>
            </a:r>
            <a:r>
              <a:rPr lang="de-DE" dirty="0" err="1"/>
              <a:t>enter</a:t>
            </a:r>
            <a:r>
              <a:rPr lang="de-DE" dirty="0"/>
              <a:t> </a:t>
            </a:r>
            <a:r>
              <a:rPr lang="de-DE" dirty="0" err="1"/>
              <a:t>here</a:t>
            </a:r>
            <a:endParaRPr lang="de-DE" dirty="0"/>
          </a:p>
        </p:txBody>
      </p:sp>
      <p:sp>
        <p:nvSpPr>
          <p:cNvPr id="12" name="Textplatzhalter 2">
            <a:extLst>
              <a:ext uri="{FF2B5EF4-FFF2-40B4-BE49-F238E27FC236}">
                <a16:creationId xmlns:a16="http://schemas.microsoft.com/office/drawing/2014/main" id="{0D3FD516-6C4E-4279-83D3-1DF2FDFA9C3A}"/>
              </a:ext>
            </a:extLst>
          </p:cNvPr>
          <p:cNvSpPr>
            <a:spLocks noGrp="1"/>
          </p:cNvSpPr>
          <p:nvPr>
            <p:ph type="body" sz="quarter" idx="25" hasCustomPrompt="1"/>
          </p:nvPr>
        </p:nvSpPr>
        <p:spPr>
          <a:xfrm>
            <a:off x="5155264" y="3920610"/>
            <a:ext cx="6012000" cy="374461"/>
          </a:xfrm>
          <a:prstGeom prst="rect">
            <a:avLst/>
          </a:prstGeom>
        </p:spPr>
        <p:txBody>
          <a:bodyPr lIns="0" rIns="0" anchor="ctr" anchorCtr="0"/>
          <a:lstStyle>
            <a:lvl1pPr marL="0" indent="0">
              <a:buNone/>
              <a:defRPr sz="1600" b="0">
                <a:solidFill>
                  <a:schemeClr val="accent1">
                    <a:lumMod val="20000"/>
                    <a:lumOff val="80000"/>
                  </a:schemeClr>
                </a:solidFill>
                <a:latin typeface="Calibri" panose="020F0502020204030204" pitchFamily="34" charset="0"/>
                <a:cs typeface="Calibri" panose="020F0502020204030204" pitchFamily="34" charset="0"/>
              </a:defRPr>
            </a:lvl1pPr>
          </a:lstStyle>
          <a:p>
            <a:pPr lvl="0"/>
            <a:r>
              <a:rPr lang="de-DE" dirty="0" err="1"/>
              <a:t>Presented</a:t>
            </a:r>
            <a:r>
              <a:rPr lang="de-DE" dirty="0"/>
              <a:t> </a:t>
            </a:r>
            <a:r>
              <a:rPr lang="de-DE" dirty="0" err="1"/>
              <a:t>by</a:t>
            </a:r>
            <a:r>
              <a:rPr lang="de-DE" dirty="0"/>
              <a:t> John </a:t>
            </a:r>
            <a:r>
              <a:rPr lang="de-DE" dirty="0" err="1"/>
              <a:t>Doe</a:t>
            </a:r>
            <a:endParaRPr lang="de-DE" dirty="0"/>
          </a:p>
        </p:txBody>
      </p:sp>
      <p:pic>
        <p:nvPicPr>
          <p:cNvPr id="4" name="Grafik 3">
            <a:extLst>
              <a:ext uri="{FF2B5EF4-FFF2-40B4-BE49-F238E27FC236}">
                <a16:creationId xmlns:a16="http://schemas.microsoft.com/office/drawing/2014/main" id="{704A243B-0AF2-4C03-92CD-7A31BFAAE7A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5200" y="6048000"/>
            <a:ext cx="1274647" cy="558000"/>
          </a:xfrm>
          <a:prstGeom prst="rect">
            <a:avLst/>
          </a:prstGeom>
        </p:spPr>
      </p:pic>
      <p:grpSp>
        <p:nvGrpSpPr>
          <p:cNvPr id="5" name="Gruppierung 13">
            <a:extLst>
              <a:ext uri="{FF2B5EF4-FFF2-40B4-BE49-F238E27FC236}">
                <a16:creationId xmlns:a16="http://schemas.microsoft.com/office/drawing/2014/main" id="{A567834B-CCB1-4672-BC16-2F79FCC129A5}"/>
              </a:ext>
            </a:extLst>
          </p:cNvPr>
          <p:cNvGrpSpPr>
            <a:grpSpLocks/>
          </p:cNvGrpSpPr>
          <p:nvPr userDrawn="1"/>
        </p:nvGrpSpPr>
        <p:grpSpPr bwMode="auto">
          <a:xfrm>
            <a:off x="9657618" y="6267123"/>
            <a:ext cx="2190649" cy="430212"/>
            <a:chOff x="6588757" y="620688"/>
            <a:chExt cx="2189541" cy="430887"/>
          </a:xfrm>
        </p:grpSpPr>
        <p:pic>
          <p:nvPicPr>
            <p:cNvPr id="6" name="Picture 2" descr="F:\Birmingham\MSU\Creative Services\DG EAC Framework jobs\EIT\2014 EIT re-brand\Templates\Powerpoint\Elements\EU Flag.png">
              <a:extLst>
                <a:ext uri="{FF2B5EF4-FFF2-40B4-BE49-F238E27FC236}">
                  <a16:creationId xmlns:a16="http://schemas.microsoft.com/office/drawing/2014/main" id="{4710A810-675D-4836-8A69-E328BA307292}"/>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8440894" y="653620"/>
              <a:ext cx="337404" cy="239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feld 6">
              <a:extLst>
                <a:ext uri="{FF2B5EF4-FFF2-40B4-BE49-F238E27FC236}">
                  <a16:creationId xmlns:a16="http://schemas.microsoft.com/office/drawing/2014/main" id="{3BF6166C-DB5E-4CC6-92DD-930739FB0A9A}"/>
                </a:ext>
              </a:extLst>
            </p:cNvPr>
            <p:cNvSpPr txBox="1">
              <a:spLocks noChangeArrowheads="1"/>
            </p:cNvSpPr>
            <p:nvPr userDrawn="1"/>
          </p:nvSpPr>
          <p:spPr bwMode="auto">
            <a:xfrm>
              <a:off x="6588757" y="620688"/>
              <a:ext cx="1872302"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algn="r" eaLnBrk="1" hangingPunct="1">
                <a:defRPr/>
              </a:pPr>
              <a:r>
                <a:rPr lang="en-GB" sz="700" dirty="0">
                  <a:solidFill>
                    <a:schemeClr val="bg1"/>
                  </a:solidFill>
                  <a:latin typeface="Calibri" charset="0"/>
                </a:rPr>
                <a:t>EIT Health is supported by the EIT, </a:t>
              </a:r>
              <a:endParaRPr lang="de-DE" sz="700" dirty="0">
                <a:solidFill>
                  <a:schemeClr val="bg1"/>
                </a:solidFill>
                <a:latin typeface="Calibri" charset="0"/>
              </a:endParaRPr>
            </a:p>
            <a:p>
              <a:pPr algn="r" eaLnBrk="1" hangingPunct="1">
                <a:defRPr/>
              </a:pPr>
              <a:r>
                <a:rPr lang="en-GB" sz="700" dirty="0">
                  <a:solidFill>
                    <a:schemeClr val="bg1"/>
                  </a:solidFill>
                  <a:latin typeface="Calibri" charset="0"/>
                </a:rPr>
                <a:t>a body of the European Union</a:t>
              </a:r>
              <a:endParaRPr lang="de-DE" sz="700" dirty="0">
                <a:solidFill>
                  <a:schemeClr val="bg1"/>
                </a:solidFill>
                <a:latin typeface="Calibri" charset="0"/>
              </a:endParaRPr>
            </a:p>
            <a:p>
              <a:pPr eaLnBrk="1" hangingPunct="1">
                <a:defRPr/>
              </a:pPr>
              <a:endParaRPr lang="de-DE" sz="800" dirty="0">
                <a:solidFill>
                  <a:schemeClr val="bg1"/>
                </a:solidFill>
                <a:latin typeface="Calibri" charset="0"/>
              </a:endParaRPr>
            </a:p>
          </p:txBody>
        </p:sp>
      </p:grpSp>
      <p:pic>
        <p:nvPicPr>
          <p:cNvPr id="14" name="Bildplatzhalter 11">
            <a:extLst>
              <a:ext uri="{FF2B5EF4-FFF2-40B4-BE49-F238E27FC236}">
                <a16:creationId xmlns:a16="http://schemas.microsoft.com/office/drawing/2014/main" id="{F80ECEFD-A1E8-42E9-8708-46087EABFAD5}"/>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1497395" y="-694862"/>
            <a:ext cx="6045583" cy="6045583"/>
          </a:xfrm>
          <a:prstGeom prst="ellipse">
            <a:avLst/>
          </a:prstGeom>
        </p:spPr>
      </p:pic>
    </p:spTree>
    <p:extLst>
      <p:ext uri="{BB962C8B-B14F-4D97-AF65-F5344CB8AC3E}">
        <p14:creationId xmlns:p14="http://schemas.microsoft.com/office/powerpoint/2010/main" val="2594989019"/>
      </p:ext>
    </p:extLst>
  </p:cSld>
  <p:clrMapOvr>
    <a:masterClrMapping/>
  </p:clrMapOvr>
  <p:extLst>
    <p:ext uri="{DCECCB84-F9BA-43D5-87BE-67443E8EF086}">
      <p15:sldGuideLst xmlns:p15="http://schemas.microsoft.com/office/powerpoint/2012/main">
        <p15:guide id="1" pos="2865">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with image family">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8133642-4284-4150-B94C-BB26B78EAF7F}"/>
              </a:ext>
            </a:extLst>
          </p:cNvPr>
          <p:cNvSpPr/>
          <p:nvPr userDrawn="1"/>
        </p:nvSpPr>
        <p:spPr>
          <a:xfrm>
            <a:off x="0" y="0"/>
            <a:ext cx="12192000" cy="6858000"/>
          </a:xfrm>
          <a:prstGeom prst="rect">
            <a:avLst/>
          </a:prstGeom>
          <a:solidFill>
            <a:srgbClr val="1C234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8" name="Grafik 17">
            <a:extLst>
              <a:ext uri="{FF2B5EF4-FFF2-40B4-BE49-F238E27FC236}">
                <a16:creationId xmlns:a16="http://schemas.microsoft.com/office/drawing/2014/main" id="{DE7D94DE-BA68-4D7E-8E04-E5B710E5183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8130" t="15747"/>
          <a:stretch/>
        </p:blipFill>
        <p:spPr>
          <a:xfrm>
            <a:off x="-1" y="0"/>
            <a:ext cx="4928835" cy="5778120"/>
          </a:xfrm>
          <a:prstGeom prst="rect">
            <a:avLst/>
          </a:prstGeom>
        </p:spPr>
      </p:pic>
      <p:sp>
        <p:nvSpPr>
          <p:cNvPr id="9" name="Titel 3">
            <a:extLst>
              <a:ext uri="{FF2B5EF4-FFF2-40B4-BE49-F238E27FC236}">
                <a16:creationId xmlns:a16="http://schemas.microsoft.com/office/drawing/2014/main" id="{3A717CB5-8963-479F-9849-3D9E3C0AFAF0}"/>
              </a:ext>
            </a:extLst>
          </p:cNvPr>
          <p:cNvSpPr>
            <a:spLocks noGrp="1"/>
          </p:cNvSpPr>
          <p:nvPr>
            <p:ph type="title" hasCustomPrompt="1"/>
          </p:nvPr>
        </p:nvSpPr>
        <p:spPr>
          <a:xfrm>
            <a:off x="5155264" y="2997500"/>
            <a:ext cx="6012000" cy="791205"/>
          </a:xfrm>
          <a:prstGeom prst="rect">
            <a:avLst/>
          </a:prstGeom>
        </p:spPr>
        <p:txBody>
          <a:bodyPr lIns="0" rIns="0" anchor="ctr" anchorCtr="0"/>
          <a:lstStyle>
            <a:lvl1pPr>
              <a:defRPr lang="de-DE" sz="4800" kern="1200" dirty="0" smtClean="0">
                <a:solidFill>
                  <a:schemeClr val="bg1"/>
                </a:solidFill>
                <a:latin typeface="Calibri" panose="020F0502020204030204" pitchFamily="34" charset="0"/>
                <a:ea typeface="+mn-ea"/>
                <a:cs typeface="Calibri" panose="020F0502020204030204" pitchFamily="34" charset="0"/>
              </a:defRPr>
            </a:lvl1pPr>
          </a:lstStyle>
          <a:p>
            <a:pPr marL="0" lvl="0" indent="0" algn="l" defTabSz="914400" rtl="0" eaLnBrk="1" latinLnBrk="0" hangingPunct="1">
              <a:lnSpc>
                <a:spcPts val="3200"/>
              </a:lnSpc>
              <a:spcBef>
                <a:spcPts val="0"/>
              </a:spcBef>
              <a:buFont typeface="Arial" panose="020B0604020202020204" pitchFamily="34" charset="0"/>
              <a:buNone/>
            </a:pPr>
            <a:r>
              <a:rPr lang="de-DE" dirty="0"/>
              <a:t>Title</a:t>
            </a:r>
          </a:p>
        </p:txBody>
      </p:sp>
      <p:sp>
        <p:nvSpPr>
          <p:cNvPr id="10" name="Textplatzhalter 22">
            <a:extLst>
              <a:ext uri="{FF2B5EF4-FFF2-40B4-BE49-F238E27FC236}">
                <a16:creationId xmlns:a16="http://schemas.microsoft.com/office/drawing/2014/main" id="{A6ECA6C6-3046-4D67-A0A4-AE7F42E92371}"/>
              </a:ext>
            </a:extLst>
          </p:cNvPr>
          <p:cNvSpPr>
            <a:spLocks noGrp="1"/>
          </p:cNvSpPr>
          <p:nvPr>
            <p:ph type="body" sz="quarter" idx="23" hasCustomPrompt="1"/>
          </p:nvPr>
        </p:nvSpPr>
        <p:spPr>
          <a:xfrm>
            <a:off x="5155264" y="4873744"/>
            <a:ext cx="6012000" cy="354200"/>
          </a:xfrm>
          <a:prstGeom prst="rect">
            <a:avLst/>
          </a:prstGeom>
        </p:spPr>
        <p:txBody>
          <a:bodyPr wrap="square" lIns="0" rIns="0" anchor="t" anchorCtr="0">
            <a:noAutofit/>
          </a:bodyPr>
          <a:lstStyle>
            <a:lvl1pPr marL="0" indent="0" algn="l" defTabSz="914400" rtl="0" eaLnBrk="1" latinLnBrk="0" hangingPunct="1">
              <a:lnSpc>
                <a:spcPct val="90000"/>
              </a:lnSpc>
              <a:spcBef>
                <a:spcPts val="0"/>
              </a:spcBef>
              <a:buFont typeface="Arial" panose="020B0604020202020204" pitchFamily="34" charset="0"/>
              <a:buNone/>
              <a:defRPr lang="de-DE" sz="1200" kern="1200" baseline="0" dirty="0" smtClean="0">
                <a:solidFill>
                  <a:schemeClr val="bg1"/>
                </a:solidFill>
                <a:latin typeface="Calibri" panose="020F0502020204030204" pitchFamily="34" charset="0"/>
                <a:ea typeface="+mn-ea"/>
                <a:cs typeface="Calibri" panose="020F0502020204030204" pitchFamily="34" charset="0"/>
              </a:defRPr>
            </a:lvl1pPr>
          </a:lstStyle>
          <a:p>
            <a:pPr marL="0" lvl="0" indent="0">
              <a:lnSpc>
                <a:spcPts val="2300"/>
              </a:lnSpc>
              <a:spcBef>
                <a:spcPts val="0"/>
              </a:spcBef>
              <a:buNone/>
            </a:pPr>
            <a:r>
              <a:rPr lang="de-DE" dirty="0"/>
              <a:t>Location, DD. </a:t>
            </a:r>
            <a:r>
              <a:rPr lang="de-DE" dirty="0" err="1"/>
              <a:t>Month</a:t>
            </a:r>
            <a:r>
              <a:rPr lang="de-DE" dirty="0"/>
              <a:t> YYYY</a:t>
            </a:r>
          </a:p>
        </p:txBody>
      </p:sp>
      <p:sp>
        <p:nvSpPr>
          <p:cNvPr id="11" name="Textplatzhalter 22">
            <a:extLst>
              <a:ext uri="{FF2B5EF4-FFF2-40B4-BE49-F238E27FC236}">
                <a16:creationId xmlns:a16="http://schemas.microsoft.com/office/drawing/2014/main" id="{045DFE1D-F680-4A42-9ADF-0F95CF6034E9}"/>
              </a:ext>
            </a:extLst>
          </p:cNvPr>
          <p:cNvSpPr>
            <a:spLocks noGrp="1"/>
          </p:cNvSpPr>
          <p:nvPr>
            <p:ph type="body" sz="quarter" idx="24" hasCustomPrompt="1"/>
          </p:nvPr>
        </p:nvSpPr>
        <p:spPr>
          <a:xfrm>
            <a:off x="5155264" y="5350721"/>
            <a:ext cx="6012000" cy="258532"/>
          </a:xfrm>
          <a:prstGeom prst="rect">
            <a:avLst/>
          </a:prstGeom>
        </p:spPr>
        <p:txBody>
          <a:bodyPr wrap="square" lIns="0" rIns="0" anchor="t" anchorCtr="0">
            <a:noAutofit/>
          </a:bodyPr>
          <a:lstStyle>
            <a:lvl1pPr marL="0" indent="0" algn="l" defTabSz="914400" rtl="0" eaLnBrk="1" latinLnBrk="0" hangingPunct="1">
              <a:lnSpc>
                <a:spcPct val="90000"/>
              </a:lnSpc>
              <a:spcBef>
                <a:spcPts val="0"/>
              </a:spcBef>
              <a:buFont typeface="Arial" panose="020B0604020202020204" pitchFamily="34" charset="0"/>
              <a:buNone/>
              <a:defRPr lang="de-DE" sz="1200" kern="1200" baseline="0" dirty="0" smtClean="0">
                <a:solidFill>
                  <a:schemeClr val="bg1"/>
                </a:solidFill>
                <a:latin typeface="Calibri" panose="020F0502020204030204" pitchFamily="34" charset="0"/>
                <a:ea typeface="+mn-ea"/>
                <a:cs typeface="Calibri" panose="020F0502020204030204" pitchFamily="34" charset="0"/>
              </a:defRPr>
            </a:lvl1pPr>
          </a:lstStyle>
          <a:p>
            <a:r>
              <a:rPr lang="de-DE" dirty="0"/>
              <a:t>Contact </a:t>
            </a:r>
            <a:r>
              <a:rPr lang="de-DE" dirty="0" err="1"/>
              <a:t>information</a:t>
            </a:r>
            <a:r>
              <a:rPr lang="de-DE" dirty="0"/>
              <a:t> </a:t>
            </a:r>
            <a:r>
              <a:rPr lang="de-DE" dirty="0" err="1"/>
              <a:t>please</a:t>
            </a:r>
            <a:r>
              <a:rPr lang="de-DE" dirty="0"/>
              <a:t> </a:t>
            </a:r>
            <a:r>
              <a:rPr lang="de-DE" dirty="0" err="1"/>
              <a:t>enter</a:t>
            </a:r>
            <a:r>
              <a:rPr lang="de-DE" dirty="0"/>
              <a:t> </a:t>
            </a:r>
            <a:r>
              <a:rPr lang="de-DE" dirty="0" err="1"/>
              <a:t>here</a:t>
            </a:r>
            <a:endParaRPr lang="de-DE" dirty="0"/>
          </a:p>
        </p:txBody>
      </p:sp>
      <p:sp>
        <p:nvSpPr>
          <p:cNvPr id="12" name="Textplatzhalter 2">
            <a:extLst>
              <a:ext uri="{FF2B5EF4-FFF2-40B4-BE49-F238E27FC236}">
                <a16:creationId xmlns:a16="http://schemas.microsoft.com/office/drawing/2014/main" id="{0D3FD516-6C4E-4279-83D3-1DF2FDFA9C3A}"/>
              </a:ext>
            </a:extLst>
          </p:cNvPr>
          <p:cNvSpPr>
            <a:spLocks noGrp="1"/>
          </p:cNvSpPr>
          <p:nvPr>
            <p:ph type="body" sz="quarter" idx="25" hasCustomPrompt="1"/>
          </p:nvPr>
        </p:nvSpPr>
        <p:spPr>
          <a:xfrm>
            <a:off x="5155264" y="3920610"/>
            <a:ext cx="6012000" cy="374461"/>
          </a:xfrm>
          <a:prstGeom prst="rect">
            <a:avLst/>
          </a:prstGeom>
        </p:spPr>
        <p:txBody>
          <a:bodyPr lIns="0" rIns="0" anchor="ctr" anchorCtr="0"/>
          <a:lstStyle>
            <a:lvl1pPr marL="0" indent="0">
              <a:buNone/>
              <a:defRPr sz="1600" b="0">
                <a:solidFill>
                  <a:schemeClr val="accent1">
                    <a:lumMod val="20000"/>
                    <a:lumOff val="80000"/>
                  </a:schemeClr>
                </a:solidFill>
                <a:latin typeface="Calibri" panose="020F0502020204030204" pitchFamily="34" charset="0"/>
                <a:cs typeface="Calibri" panose="020F0502020204030204" pitchFamily="34" charset="0"/>
              </a:defRPr>
            </a:lvl1pPr>
          </a:lstStyle>
          <a:p>
            <a:pPr lvl="0"/>
            <a:r>
              <a:rPr lang="de-DE" dirty="0" err="1"/>
              <a:t>Presented</a:t>
            </a:r>
            <a:r>
              <a:rPr lang="de-DE" dirty="0"/>
              <a:t> </a:t>
            </a:r>
            <a:r>
              <a:rPr lang="de-DE" dirty="0" err="1"/>
              <a:t>by</a:t>
            </a:r>
            <a:r>
              <a:rPr lang="de-DE" dirty="0"/>
              <a:t> John </a:t>
            </a:r>
            <a:r>
              <a:rPr lang="de-DE" dirty="0" err="1"/>
              <a:t>Doe</a:t>
            </a:r>
            <a:endParaRPr lang="de-DE" dirty="0"/>
          </a:p>
        </p:txBody>
      </p:sp>
      <p:pic>
        <p:nvPicPr>
          <p:cNvPr id="4" name="Grafik 3">
            <a:extLst>
              <a:ext uri="{FF2B5EF4-FFF2-40B4-BE49-F238E27FC236}">
                <a16:creationId xmlns:a16="http://schemas.microsoft.com/office/drawing/2014/main" id="{704A243B-0AF2-4C03-92CD-7A31BFAAE7A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5200" y="6048000"/>
            <a:ext cx="1274647" cy="558000"/>
          </a:xfrm>
          <a:prstGeom prst="rect">
            <a:avLst/>
          </a:prstGeom>
        </p:spPr>
      </p:pic>
      <p:grpSp>
        <p:nvGrpSpPr>
          <p:cNvPr id="5" name="Gruppierung 13">
            <a:extLst>
              <a:ext uri="{FF2B5EF4-FFF2-40B4-BE49-F238E27FC236}">
                <a16:creationId xmlns:a16="http://schemas.microsoft.com/office/drawing/2014/main" id="{A567834B-CCB1-4672-BC16-2F79FCC129A5}"/>
              </a:ext>
            </a:extLst>
          </p:cNvPr>
          <p:cNvGrpSpPr>
            <a:grpSpLocks/>
          </p:cNvGrpSpPr>
          <p:nvPr userDrawn="1"/>
        </p:nvGrpSpPr>
        <p:grpSpPr bwMode="auto">
          <a:xfrm>
            <a:off x="9657618" y="6267123"/>
            <a:ext cx="2190649" cy="430212"/>
            <a:chOff x="6588757" y="620688"/>
            <a:chExt cx="2189541" cy="430887"/>
          </a:xfrm>
        </p:grpSpPr>
        <p:pic>
          <p:nvPicPr>
            <p:cNvPr id="6" name="Picture 2" descr="F:\Birmingham\MSU\Creative Services\DG EAC Framework jobs\EIT\2014 EIT re-brand\Templates\Powerpoint\Elements\EU Flag.png">
              <a:extLst>
                <a:ext uri="{FF2B5EF4-FFF2-40B4-BE49-F238E27FC236}">
                  <a16:creationId xmlns:a16="http://schemas.microsoft.com/office/drawing/2014/main" id="{4710A810-675D-4836-8A69-E328BA307292}"/>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8440894" y="653620"/>
              <a:ext cx="337404" cy="239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feld 6">
              <a:extLst>
                <a:ext uri="{FF2B5EF4-FFF2-40B4-BE49-F238E27FC236}">
                  <a16:creationId xmlns:a16="http://schemas.microsoft.com/office/drawing/2014/main" id="{3BF6166C-DB5E-4CC6-92DD-930739FB0A9A}"/>
                </a:ext>
              </a:extLst>
            </p:cNvPr>
            <p:cNvSpPr txBox="1">
              <a:spLocks noChangeArrowheads="1"/>
            </p:cNvSpPr>
            <p:nvPr userDrawn="1"/>
          </p:nvSpPr>
          <p:spPr bwMode="auto">
            <a:xfrm>
              <a:off x="6588757" y="620688"/>
              <a:ext cx="1872302"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algn="r" eaLnBrk="1" hangingPunct="1">
                <a:defRPr/>
              </a:pPr>
              <a:r>
                <a:rPr lang="en-GB" sz="700" dirty="0">
                  <a:solidFill>
                    <a:schemeClr val="bg1"/>
                  </a:solidFill>
                  <a:latin typeface="Calibri" charset="0"/>
                </a:rPr>
                <a:t>EIT Health is supported by the EIT, </a:t>
              </a:r>
              <a:endParaRPr lang="de-DE" sz="700" dirty="0">
                <a:solidFill>
                  <a:schemeClr val="bg1"/>
                </a:solidFill>
                <a:latin typeface="Calibri" charset="0"/>
              </a:endParaRPr>
            </a:p>
            <a:p>
              <a:pPr algn="r" eaLnBrk="1" hangingPunct="1">
                <a:defRPr/>
              </a:pPr>
              <a:r>
                <a:rPr lang="en-GB" sz="700" dirty="0">
                  <a:solidFill>
                    <a:schemeClr val="bg1"/>
                  </a:solidFill>
                  <a:latin typeface="Calibri" charset="0"/>
                </a:rPr>
                <a:t>a body of the European Union</a:t>
              </a:r>
              <a:endParaRPr lang="de-DE" sz="700" dirty="0">
                <a:solidFill>
                  <a:schemeClr val="bg1"/>
                </a:solidFill>
                <a:latin typeface="Calibri" charset="0"/>
              </a:endParaRPr>
            </a:p>
            <a:p>
              <a:pPr eaLnBrk="1" hangingPunct="1">
                <a:defRPr/>
              </a:pPr>
              <a:endParaRPr lang="de-DE" sz="800" dirty="0">
                <a:solidFill>
                  <a:schemeClr val="bg1"/>
                </a:solidFill>
                <a:latin typeface="Calibri" charset="0"/>
              </a:endParaRPr>
            </a:p>
          </p:txBody>
        </p:sp>
      </p:grpSp>
      <p:pic>
        <p:nvPicPr>
          <p:cNvPr id="14" name="Bildplatzhalter 11">
            <a:extLst>
              <a:ext uri="{FF2B5EF4-FFF2-40B4-BE49-F238E27FC236}">
                <a16:creationId xmlns:a16="http://schemas.microsoft.com/office/drawing/2014/main" id="{F80ECEFD-A1E8-42E9-8708-46087EABFAD5}"/>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1497395" y="-694862"/>
            <a:ext cx="6045583" cy="6045583"/>
          </a:xfrm>
          <a:prstGeom prst="ellipse">
            <a:avLst/>
          </a:prstGeom>
        </p:spPr>
      </p:pic>
    </p:spTree>
    <p:extLst>
      <p:ext uri="{BB962C8B-B14F-4D97-AF65-F5344CB8AC3E}">
        <p14:creationId xmlns:p14="http://schemas.microsoft.com/office/powerpoint/2010/main" val="3180292275"/>
      </p:ext>
    </p:extLst>
  </p:cSld>
  <p:clrMapOvr>
    <a:masterClrMapping/>
  </p:clrMapOvr>
  <p:extLst>
    <p:ext uri="{DCECCB84-F9BA-43D5-87BE-67443E8EF086}">
      <p15:sldGuideLst xmlns:p15="http://schemas.microsoft.com/office/powerpoint/2012/main">
        <p15:guide id="1" pos="2865">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99931FA-B036-6D4A-AE54-42A9563DE25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FBCF5D6-DD31-FB4F-A210-B86CFE122ABA}"/>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C5EB9C2-AC3A-804D-9B84-CA569253E1EF}"/>
              </a:ext>
            </a:extLst>
          </p:cNvPr>
          <p:cNvSpPr>
            <a:spLocks noGrp="1"/>
          </p:cNvSpPr>
          <p:nvPr>
            <p:ph type="dt" sz="half" idx="10"/>
          </p:nvPr>
        </p:nvSpPr>
        <p:spPr/>
        <p:txBody>
          <a:bodyPr/>
          <a:lstStyle/>
          <a:p>
            <a:fld id="{14373B2C-9AFD-BB43-942C-94EC1F75CBBE}" type="datetimeFigureOut">
              <a:rPr lang="sv-SE" smtClean="0"/>
              <a:t>2022-11-04</a:t>
            </a:fld>
            <a:endParaRPr lang="sv-SE"/>
          </a:p>
        </p:txBody>
      </p:sp>
      <p:sp>
        <p:nvSpPr>
          <p:cNvPr id="5" name="Platshållare för sidfot 4">
            <a:extLst>
              <a:ext uri="{FF2B5EF4-FFF2-40B4-BE49-F238E27FC236}">
                <a16:creationId xmlns:a16="http://schemas.microsoft.com/office/drawing/2014/main" id="{8B09D020-AD4C-0A49-938A-58C53053C0B3}"/>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BCFA2CC-D793-8E41-9BB0-BDB5EB3DECFE}"/>
              </a:ext>
            </a:extLst>
          </p:cNvPr>
          <p:cNvSpPr>
            <a:spLocks noGrp="1"/>
          </p:cNvSpPr>
          <p:nvPr>
            <p:ph type="sldNum" sz="quarter" idx="12"/>
          </p:nvPr>
        </p:nvSpPr>
        <p:spPr/>
        <p:txBody>
          <a:bodyPr/>
          <a:lstStyle/>
          <a:p>
            <a:fld id="{E2A21668-6B87-2A47-975C-DA9E8E1FFFAE}" type="slidenum">
              <a:rPr lang="sv-SE" smtClean="0"/>
              <a:t>‹#›</a:t>
            </a:fld>
            <a:endParaRPr lang="sv-SE"/>
          </a:p>
        </p:txBody>
      </p:sp>
    </p:spTree>
    <p:extLst>
      <p:ext uri="{BB962C8B-B14F-4D97-AF65-F5344CB8AC3E}">
        <p14:creationId xmlns:p14="http://schemas.microsoft.com/office/powerpoint/2010/main" val="1133529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Text Placeholder 25">
            <a:extLst>
              <a:ext uri="{FF2B5EF4-FFF2-40B4-BE49-F238E27FC236}">
                <a16:creationId xmlns:a16="http://schemas.microsoft.com/office/drawing/2014/main" id="{0A2A9A01-2460-B749-8612-700136149269}"/>
              </a:ext>
            </a:extLst>
          </p:cNvPr>
          <p:cNvSpPr>
            <a:spLocks noGrp="1"/>
          </p:cNvSpPr>
          <p:nvPr>
            <p:ph type="body" sz="quarter" idx="13" hasCustomPrompt="1"/>
          </p:nvPr>
        </p:nvSpPr>
        <p:spPr>
          <a:xfrm>
            <a:off x="378970" y="375796"/>
            <a:ext cx="11449050" cy="448664"/>
          </a:xfrm>
          <a:prstGeom prst="rect">
            <a:avLst/>
          </a:prstGeom>
        </p:spPr>
        <p:txBody>
          <a:bodyPr/>
          <a:lstStyle>
            <a:lvl1pPr marL="0" indent="0">
              <a:buNone/>
              <a:defRPr sz="2800" b="1" i="0">
                <a:solidFill>
                  <a:srgbClr val="0378FF"/>
                </a:solidFill>
                <a:latin typeface="Calibri" panose="020F0502020204030204" pitchFamily="34" charset="0"/>
                <a:cs typeface="Calibri" panose="020F0502020204030204" pitchFamily="34" charset="0"/>
              </a:defRPr>
            </a:lvl1pPr>
            <a:lvl2pPr>
              <a:defRPr sz="3600" b="1" i="0">
                <a:solidFill>
                  <a:schemeClr val="bg1"/>
                </a:solidFill>
                <a:latin typeface="Calibri" panose="020F0502020204030204" pitchFamily="34" charset="0"/>
                <a:cs typeface="Calibri" panose="020F0502020204030204" pitchFamily="34" charset="0"/>
              </a:defRPr>
            </a:lvl2pPr>
            <a:lvl3pPr>
              <a:defRPr sz="3600" b="1" i="0">
                <a:solidFill>
                  <a:schemeClr val="bg1"/>
                </a:solidFill>
                <a:latin typeface="Calibri" panose="020F0502020204030204" pitchFamily="34" charset="0"/>
                <a:cs typeface="Calibri" panose="020F0502020204030204" pitchFamily="34" charset="0"/>
              </a:defRPr>
            </a:lvl3pPr>
            <a:lvl4pPr>
              <a:defRPr sz="3600" b="1" i="0">
                <a:solidFill>
                  <a:schemeClr val="bg1"/>
                </a:solidFill>
                <a:latin typeface="Calibri" panose="020F0502020204030204" pitchFamily="34" charset="0"/>
                <a:cs typeface="Calibri" panose="020F0502020204030204" pitchFamily="34" charset="0"/>
              </a:defRPr>
            </a:lvl4pPr>
            <a:lvl5pPr>
              <a:defRPr sz="3600" b="1" i="0">
                <a:solidFill>
                  <a:schemeClr val="bg1"/>
                </a:solidFill>
                <a:latin typeface="Calibri" panose="020F0502020204030204" pitchFamily="34" charset="0"/>
                <a:cs typeface="Calibri" panose="020F0502020204030204" pitchFamily="34" charset="0"/>
              </a:defRPr>
            </a:lvl5pPr>
          </a:lstStyle>
          <a:p>
            <a:pPr lvl="0"/>
            <a:r>
              <a:rPr lang="en-GB"/>
              <a:t>Insert header or sub-header here</a:t>
            </a:r>
          </a:p>
        </p:txBody>
      </p:sp>
    </p:spTree>
    <p:extLst>
      <p:ext uri="{BB962C8B-B14F-4D97-AF65-F5344CB8AC3E}">
        <p14:creationId xmlns:p14="http://schemas.microsoft.com/office/powerpoint/2010/main" val="3587220272"/>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ACAA06-B0EA-1FB8-F7FF-37247E85DBB0}"/>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3764C23-F32E-137F-0837-D997ED44B0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2D1567F1-0B13-738A-C325-4E2054F1C2E1}"/>
              </a:ext>
            </a:extLst>
          </p:cNvPr>
          <p:cNvSpPr>
            <a:spLocks noGrp="1"/>
          </p:cNvSpPr>
          <p:nvPr>
            <p:ph type="dt" sz="half" idx="10"/>
          </p:nvPr>
        </p:nvSpPr>
        <p:spPr/>
        <p:txBody>
          <a:bodyPr/>
          <a:lstStyle/>
          <a:p>
            <a:fld id="{2418FEBF-A600-E74F-846F-D3D153403913}" type="datetimeFigureOut">
              <a:rPr lang="it-IT" smtClean="0"/>
              <a:t>04/11/22</a:t>
            </a:fld>
            <a:endParaRPr lang="it-IT"/>
          </a:p>
        </p:txBody>
      </p:sp>
      <p:sp>
        <p:nvSpPr>
          <p:cNvPr id="5" name="Segnaposto piè di pagina 4">
            <a:extLst>
              <a:ext uri="{FF2B5EF4-FFF2-40B4-BE49-F238E27FC236}">
                <a16:creationId xmlns:a16="http://schemas.microsoft.com/office/drawing/2014/main" id="{98227710-D6DC-9F51-1272-459DB1FD650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3FBCA18-D4B7-998D-FE40-AA9E04755155}"/>
              </a:ext>
            </a:extLst>
          </p:cNvPr>
          <p:cNvSpPr>
            <a:spLocks noGrp="1"/>
          </p:cNvSpPr>
          <p:nvPr>
            <p:ph type="sldNum" sz="quarter" idx="12"/>
          </p:nvPr>
        </p:nvSpPr>
        <p:spPr/>
        <p:txBody>
          <a:bodyPr/>
          <a:lstStyle/>
          <a:p>
            <a:fld id="{316B2B8A-E9B8-5B4A-B0B5-0D7C5C4B7FDB}" type="slidenum">
              <a:rPr lang="it-IT" smtClean="0"/>
              <a:t>‹#›</a:t>
            </a:fld>
            <a:endParaRPr lang="it-IT"/>
          </a:p>
        </p:txBody>
      </p:sp>
    </p:spTree>
    <p:extLst>
      <p:ext uri="{BB962C8B-B14F-4D97-AF65-F5344CB8AC3E}">
        <p14:creationId xmlns:p14="http://schemas.microsoft.com/office/powerpoint/2010/main" val="34940581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with Subheadline">
    <p:spTree>
      <p:nvGrpSpPr>
        <p:cNvPr id="1" name=""/>
        <p:cNvGrpSpPr/>
        <p:nvPr/>
      </p:nvGrpSpPr>
      <p:grpSpPr>
        <a:xfrm>
          <a:off x="0" y="0"/>
          <a:ext cx="0" cy="0"/>
          <a:chOff x="0" y="0"/>
          <a:chExt cx="0" cy="0"/>
        </a:xfrm>
      </p:grpSpPr>
      <p:sp>
        <p:nvSpPr>
          <p:cNvPr id="6" name="Text Placeholder 25">
            <a:extLst>
              <a:ext uri="{FF2B5EF4-FFF2-40B4-BE49-F238E27FC236}">
                <a16:creationId xmlns:a16="http://schemas.microsoft.com/office/drawing/2014/main" id="{C533CA7A-9CD0-6348-977C-E0CEC4218AE6}"/>
              </a:ext>
            </a:extLst>
          </p:cNvPr>
          <p:cNvSpPr>
            <a:spLocks noGrp="1"/>
          </p:cNvSpPr>
          <p:nvPr>
            <p:ph type="body" sz="quarter" idx="12" hasCustomPrompt="1"/>
          </p:nvPr>
        </p:nvSpPr>
        <p:spPr>
          <a:xfrm>
            <a:off x="378970" y="375796"/>
            <a:ext cx="11449050" cy="448664"/>
          </a:xfrm>
          <a:prstGeom prst="rect">
            <a:avLst/>
          </a:prstGeom>
        </p:spPr>
        <p:txBody>
          <a:bodyPr/>
          <a:lstStyle>
            <a:lvl1pPr marL="0" indent="0">
              <a:buNone/>
              <a:defRPr sz="2800" b="1" i="0">
                <a:solidFill>
                  <a:srgbClr val="0378FF"/>
                </a:solidFill>
                <a:latin typeface="Calibri" panose="020F0502020204030204" pitchFamily="34" charset="0"/>
                <a:cs typeface="Calibri" panose="020F0502020204030204" pitchFamily="34" charset="0"/>
              </a:defRPr>
            </a:lvl1pPr>
            <a:lvl2pPr>
              <a:defRPr sz="3600" b="1" i="0">
                <a:solidFill>
                  <a:schemeClr val="bg1"/>
                </a:solidFill>
                <a:latin typeface="Calibri" panose="020F0502020204030204" pitchFamily="34" charset="0"/>
                <a:cs typeface="Calibri" panose="020F0502020204030204" pitchFamily="34" charset="0"/>
              </a:defRPr>
            </a:lvl2pPr>
            <a:lvl3pPr>
              <a:defRPr sz="3600" b="1" i="0">
                <a:solidFill>
                  <a:schemeClr val="bg1"/>
                </a:solidFill>
                <a:latin typeface="Calibri" panose="020F0502020204030204" pitchFamily="34" charset="0"/>
                <a:cs typeface="Calibri" panose="020F0502020204030204" pitchFamily="34" charset="0"/>
              </a:defRPr>
            </a:lvl3pPr>
            <a:lvl4pPr>
              <a:defRPr sz="3600" b="1" i="0">
                <a:solidFill>
                  <a:schemeClr val="bg1"/>
                </a:solidFill>
                <a:latin typeface="Calibri" panose="020F0502020204030204" pitchFamily="34" charset="0"/>
                <a:cs typeface="Calibri" panose="020F0502020204030204" pitchFamily="34" charset="0"/>
              </a:defRPr>
            </a:lvl4pPr>
            <a:lvl5pPr>
              <a:defRPr sz="3600" b="1" i="0">
                <a:solidFill>
                  <a:schemeClr val="bg1"/>
                </a:solidFill>
                <a:latin typeface="Calibri" panose="020F0502020204030204" pitchFamily="34" charset="0"/>
                <a:cs typeface="Calibri" panose="020F0502020204030204" pitchFamily="34" charset="0"/>
              </a:defRPr>
            </a:lvl5pPr>
          </a:lstStyle>
          <a:p>
            <a:pPr lvl="0"/>
            <a:r>
              <a:rPr lang="en-GB"/>
              <a:t>Insert header or sub-header here</a:t>
            </a:r>
          </a:p>
        </p:txBody>
      </p:sp>
      <p:sp>
        <p:nvSpPr>
          <p:cNvPr id="7" name="Textplatzhalter 15">
            <a:extLst>
              <a:ext uri="{FF2B5EF4-FFF2-40B4-BE49-F238E27FC236}">
                <a16:creationId xmlns:a16="http://schemas.microsoft.com/office/drawing/2014/main" id="{B76AE3C4-3947-3045-9319-4F2B47514B4C}"/>
              </a:ext>
            </a:extLst>
          </p:cNvPr>
          <p:cNvSpPr>
            <a:spLocks noGrp="1"/>
          </p:cNvSpPr>
          <p:nvPr>
            <p:ph type="body" sz="quarter" idx="10" hasCustomPrompt="1"/>
          </p:nvPr>
        </p:nvSpPr>
        <p:spPr>
          <a:xfrm>
            <a:off x="371474" y="1232617"/>
            <a:ext cx="11470570" cy="723142"/>
          </a:xfrm>
          <a:prstGeom prst="rect">
            <a:avLst/>
          </a:prstGeom>
        </p:spPr>
        <p:txBody>
          <a:bodyPr anchor="t" anchorCtr="0"/>
          <a:lstStyle>
            <a:lvl1pPr marL="0" marR="0" indent="0" algn="l" defTabSz="914400" rtl="0" eaLnBrk="1" fontAlgn="auto" latinLnBrk="0" hangingPunct="1">
              <a:lnSpc>
                <a:spcPts val="2400"/>
              </a:lnSpc>
              <a:spcBef>
                <a:spcPts val="0"/>
              </a:spcBef>
              <a:spcAft>
                <a:spcPts val="0"/>
              </a:spcAft>
              <a:buClr>
                <a:srgbClr val="034EA2"/>
              </a:buClr>
              <a:buSzTx/>
              <a:buFont typeface="Arial" panose="020B0604020202020204" pitchFamily="34" charset="0"/>
              <a:buNone/>
              <a:tabLst/>
              <a:defRPr b="0">
                <a:solidFill>
                  <a:srgbClr val="383838"/>
                </a:solidFill>
              </a:defRPr>
            </a:lvl1pPr>
          </a:lstStyle>
          <a:p>
            <a:pPr lvl="0"/>
            <a:r>
              <a:rPr lang="de-DE"/>
              <a:t>Subheadline
</a:t>
            </a:r>
          </a:p>
        </p:txBody>
      </p:sp>
      <p:sp>
        <p:nvSpPr>
          <p:cNvPr id="3" name="Text Placeholder 2">
            <a:extLst>
              <a:ext uri="{FF2B5EF4-FFF2-40B4-BE49-F238E27FC236}">
                <a16:creationId xmlns:a16="http://schemas.microsoft.com/office/drawing/2014/main" id="{475C8BA8-55A1-4521-A1DC-3803E0A699D4}"/>
              </a:ext>
            </a:extLst>
          </p:cNvPr>
          <p:cNvSpPr>
            <a:spLocks noGrp="1"/>
          </p:cNvSpPr>
          <p:nvPr>
            <p:ph type="body" sz="quarter" idx="13"/>
          </p:nvPr>
        </p:nvSpPr>
        <p:spPr>
          <a:xfrm>
            <a:off x="371474" y="2058567"/>
            <a:ext cx="11469600" cy="3059112"/>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1"/>
          <p:cNvSpPr>
            <a:spLocks noGrp="1"/>
          </p:cNvSpPr>
          <p:nvPr>
            <p:ph type="sldNum" sz="quarter" idx="4"/>
          </p:nvPr>
        </p:nvSpPr>
        <p:spPr>
          <a:xfrm>
            <a:off x="72000" y="6585371"/>
            <a:ext cx="2743200" cy="214962"/>
          </a:xfrm>
          <a:prstGeom prst="rect">
            <a:avLst/>
          </a:prstGeom>
        </p:spPr>
        <p:txBody>
          <a:bodyPr vert="horz" lIns="91440" tIns="45720" rIns="91440" bIns="45720" rtlCol="0" anchor="ctr"/>
          <a:lstStyle>
            <a:lvl1pPr algn="l">
              <a:defRPr sz="1200">
                <a:solidFill>
                  <a:schemeClr val="tx1">
                    <a:tint val="75000"/>
                  </a:schemeClr>
                </a:solidFill>
              </a:defRPr>
            </a:lvl1pPr>
          </a:lstStyle>
          <a:p>
            <a:fld id="{A1424267-B228-4B14-BB23-10817E8063C4}" type="slidenum">
              <a:rPr lang="en-GB" smtClean="0"/>
              <a:pPr/>
              <a:t>‹#›</a:t>
            </a:fld>
            <a:endParaRPr lang="en-GB"/>
          </a:p>
        </p:txBody>
      </p:sp>
    </p:spTree>
    <p:extLst>
      <p:ext uri="{BB962C8B-B14F-4D97-AF65-F5344CB8AC3E}">
        <p14:creationId xmlns:p14="http://schemas.microsoft.com/office/powerpoint/2010/main" val="19013769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nd Content ">
    <p:spTree>
      <p:nvGrpSpPr>
        <p:cNvPr id="1" name=""/>
        <p:cNvGrpSpPr/>
        <p:nvPr/>
      </p:nvGrpSpPr>
      <p:grpSpPr>
        <a:xfrm>
          <a:off x="0" y="0"/>
          <a:ext cx="0" cy="0"/>
          <a:chOff x="0" y="0"/>
          <a:chExt cx="0" cy="0"/>
        </a:xfrm>
      </p:grpSpPr>
      <p:sp>
        <p:nvSpPr>
          <p:cNvPr id="5" name="Text Placeholder 25">
            <a:extLst>
              <a:ext uri="{FF2B5EF4-FFF2-40B4-BE49-F238E27FC236}">
                <a16:creationId xmlns:a16="http://schemas.microsoft.com/office/drawing/2014/main" id="{26E9069B-84A0-F341-97D6-6DD8D84CB8F5}"/>
              </a:ext>
            </a:extLst>
          </p:cNvPr>
          <p:cNvSpPr>
            <a:spLocks noGrp="1"/>
          </p:cNvSpPr>
          <p:nvPr>
            <p:ph type="body" sz="quarter" idx="12" hasCustomPrompt="1"/>
          </p:nvPr>
        </p:nvSpPr>
        <p:spPr>
          <a:xfrm>
            <a:off x="378970" y="375796"/>
            <a:ext cx="11449050" cy="448664"/>
          </a:xfrm>
          <a:prstGeom prst="rect">
            <a:avLst/>
          </a:prstGeom>
        </p:spPr>
        <p:txBody>
          <a:bodyPr/>
          <a:lstStyle>
            <a:lvl1pPr marL="0" indent="0">
              <a:buNone/>
              <a:defRPr sz="2800" b="1" i="0">
                <a:solidFill>
                  <a:srgbClr val="0378FF"/>
                </a:solidFill>
                <a:latin typeface="Calibri" panose="020F0502020204030204" pitchFamily="34" charset="0"/>
                <a:cs typeface="Calibri" panose="020F0502020204030204" pitchFamily="34" charset="0"/>
              </a:defRPr>
            </a:lvl1pPr>
            <a:lvl2pPr>
              <a:defRPr sz="3600" b="1" i="0">
                <a:solidFill>
                  <a:schemeClr val="bg1"/>
                </a:solidFill>
                <a:latin typeface="Calibri" panose="020F0502020204030204" pitchFamily="34" charset="0"/>
                <a:cs typeface="Calibri" panose="020F0502020204030204" pitchFamily="34" charset="0"/>
              </a:defRPr>
            </a:lvl2pPr>
            <a:lvl3pPr>
              <a:defRPr sz="3600" b="1" i="0">
                <a:solidFill>
                  <a:schemeClr val="bg1"/>
                </a:solidFill>
                <a:latin typeface="Calibri" panose="020F0502020204030204" pitchFamily="34" charset="0"/>
                <a:cs typeface="Calibri" panose="020F0502020204030204" pitchFamily="34" charset="0"/>
              </a:defRPr>
            </a:lvl3pPr>
            <a:lvl4pPr>
              <a:defRPr sz="3600" b="1" i="0">
                <a:solidFill>
                  <a:schemeClr val="bg1"/>
                </a:solidFill>
                <a:latin typeface="Calibri" panose="020F0502020204030204" pitchFamily="34" charset="0"/>
                <a:cs typeface="Calibri" panose="020F0502020204030204" pitchFamily="34" charset="0"/>
              </a:defRPr>
            </a:lvl4pPr>
            <a:lvl5pPr>
              <a:defRPr sz="3600" b="1" i="0">
                <a:solidFill>
                  <a:schemeClr val="bg1"/>
                </a:solidFill>
                <a:latin typeface="Calibri" panose="020F0502020204030204" pitchFamily="34" charset="0"/>
                <a:cs typeface="Calibri" panose="020F0502020204030204" pitchFamily="34" charset="0"/>
              </a:defRPr>
            </a:lvl5pPr>
          </a:lstStyle>
          <a:p>
            <a:pPr lvl="0"/>
            <a:r>
              <a:rPr lang="en-GB"/>
              <a:t>Insert header or sub-header here</a:t>
            </a:r>
          </a:p>
        </p:txBody>
      </p:sp>
      <p:sp>
        <p:nvSpPr>
          <p:cNvPr id="3" name="Text Placeholder 2">
            <a:extLst>
              <a:ext uri="{FF2B5EF4-FFF2-40B4-BE49-F238E27FC236}">
                <a16:creationId xmlns:a16="http://schemas.microsoft.com/office/drawing/2014/main" id="{F11B3D93-5C9D-4A1D-9F2C-B93817C3D47F}"/>
              </a:ext>
            </a:extLst>
          </p:cNvPr>
          <p:cNvSpPr>
            <a:spLocks noGrp="1"/>
          </p:cNvSpPr>
          <p:nvPr>
            <p:ph type="body" sz="quarter" idx="13"/>
          </p:nvPr>
        </p:nvSpPr>
        <p:spPr>
          <a:xfrm>
            <a:off x="370800" y="1321200"/>
            <a:ext cx="11448000" cy="3808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1"/>
          <p:cNvSpPr>
            <a:spLocks noGrp="1"/>
          </p:cNvSpPr>
          <p:nvPr>
            <p:ph type="sldNum" sz="quarter" idx="4"/>
          </p:nvPr>
        </p:nvSpPr>
        <p:spPr>
          <a:xfrm>
            <a:off x="72000" y="6585371"/>
            <a:ext cx="2743200" cy="214962"/>
          </a:xfrm>
          <a:prstGeom prst="rect">
            <a:avLst/>
          </a:prstGeom>
        </p:spPr>
        <p:txBody>
          <a:bodyPr vert="horz" lIns="91440" tIns="45720" rIns="91440" bIns="45720" rtlCol="0" anchor="ctr"/>
          <a:lstStyle>
            <a:lvl1pPr algn="l">
              <a:defRPr sz="1200">
                <a:solidFill>
                  <a:schemeClr val="tx1">
                    <a:tint val="75000"/>
                  </a:schemeClr>
                </a:solidFill>
              </a:defRPr>
            </a:lvl1pPr>
          </a:lstStyle>
          <a:p>
            <a:fld id="{A1424267-B228-4B14-BB23-10817E8063C4}" type="slidenum">
              <a:rPr lang="en-GB" smtClean="0"/>
              <a:pPr/>
              <a:t>‹#›</a:t>
            </a:fld>
            <a:endParaRPr lang="en-GB"/>
          </a:p>
        </p:txBody>
      </p:sp>
    </p:spTree>
    <p:extLst>
      <p:ext uri="{BB962C8B-B14F-4D97-AF65-F5344CB8AC3E}">
        <p14:creationId xmlns:p14="http://schemas.microsoft.com/office/powerpoint/2010/main" val="364061949"/>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with picture of presenter">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8133642-4284-4150-B94C-BB26B78EAF7F}"/>
              </a:ext>
            </a:extLst>
          </p:cNvPr>
          <p:cNvSpPr/>
          <p:nvPr userDrawn="1"/>
        </p:nvSpPr>
        <p:spPr>
          <a:xfrm>
            <a:off x="0" y="0"/>
            <a:ext cx="12192000" cy="6858000"/>
          </a:xfrm>
          <a:prstGeom prst="rect">
            <a:avLst/>
          </a:prstGeom>
          <a:solidFill>
            <a:srgbClr val="1C234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8" name="Grafik 17">
            <a:extLst>
              <a:ext uri="{FF2B5EF4-FFF2-40B4-BE49-F238E27FC236}">
                <a16:creationId xmlns:a16="http://schemas.microsoft.com/office/drawing/2014/main" id="{DE7D94DE-BA68-4D7E-8E04-E5B710E5183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8130" t="15747"/>
          <a:stretch/>
        </p:blipFill>
        <p:spPr>
          <a:xfrm>
            <a:off x="-1" y="0"/>
            <a:ext cx="4928835" cy="5778120"/>
          </a:xfrm>
          <a:prstGeom prst="rect">
            <a:avLst/>
          </a:prstGeom>
        </p:spPr>
      </p:pic>
      <p:sp>
        <p:nvSpPr>
          <p:cNvPr id="9" name="Titel 3">
            <a:extLst>
              <a:ext uri="{FF2B5EF4-FFF2-40B4-BE49-F238E27FC236}">
                <a16:creationId xmlns:a16="http://schemas.microsoft.com/office/drawing/2014/main" id="{3A717CB5-8963-479F-9849-3D9E3C0AFAF0}"/>
              </a:ext>
            </a:extLst>
          </p:cNvPr>
          <p:cNvSpPr>
            <a:spLocks noGrp="1"/>
          </p:cNvSpPr>
          <p:nvPr>
            <p:ph type="title" hasCustomPrompt="1"/>
          </p:nvPr>
        </p:nvSpPr>
        <p:spPr>
          <a:xfrm>
            <a:off x="5155264" y="2997500"/>
            <a:ext cx="6012000" cy="791205"/>
          </a:xfrm>
          <a:prstGeom prst="rect">
            <a:avLst/>
          </a:prstGeom>
        </p:spPr>
        <p:txBody>
          <a:bodyPr lIns="0" rIns="0" anchor="ctr" anchorCtr="0"/>
          <a:lstStyle>
            <a:lvl1pPr>
              <a:defRPr lang="de-DE" sz="4800" kern="1200" dirty="0" smtClean="0">
                <a:solidFill>
                  <a:schemeClr val="bg1"/>
                </a:solidFill>
                <a:latin typeface="Calibri" panose="020F0502020204030204" pitchFamily="34" charset="0"/>
                <a:ea typeface="+mn-ea"/>
                <a:cs typeface="Calibri" panose="020F0502020204030204" pitchFamily="34" charset="0"/>
              </a:defRPr>
            </a:lvl1pPr>
          </a:lstStyle>
          <a:p>
            <a:pPr marL="0" lvl="0" indent="0" algn="l" defTabSz="914400" rtl="0" eaLnBrk="1" latinLnBrk="0" hangingPunct="1">
              <a:lnSpc>
                <a:spcPts val="3200"/>
              </a:lnSpc>
              <a:spcBef>
                <a:spcPts val="0"/>
              </a:spcBef>
              <a:buFont typeface="Arial" panose="020B0604020202020204" pitchFamily="34" charset="0"/>
              <a:buNone/>
            </a:pPr>
            <a:r>
              <a:rPr lang="de-DE" dirty="0"/>
              <a:t>Title</a:t>
            </a:r>
          </a:p>
        </p:txBody>
      </p:sp>
      <p:sp>
        <p:nvSpPr>
          <p:cNvPr id="10" name="Textplatzhalter 22">
            <a:extLst>
              <a:ext uri="{FF2B5EF4-FFF2-40B4-BE49-F238E27FC236}">
                <a16:creationId xmlns:a16="http://schemas.microsoft.com/office/drawing/2014/main" id="{A6ECA6C6-3046-4D67-A0A4-AE7F42E92371}"/>
              </a:ext>
            </a:extLst>
          </p:cNvPr>
          <p:cNvSpPr>
            <a:spLocks noGrp="1"/>
          </p:cNvSpPr>
          <p:nvPr>
            <p:ph type="body" sz="quarter" idx="23" hasCustomPrompt="1"/>
          </p:nvPr>
        </p:nvSpPr>
        <p:spPr>
          <a:xfrm>
            <a:off x="5155264" y="4873744"/>
            <a:ext cx="6012000" cy="354200"/>
          </a:xfrm>
          <a:prstGeom prst="rect">
            <a:avLst/>
          </a:prstGeom>
        </p:spPr>
        <p:txBody>
          <a:bodyPr wrap="square" lIns="0" rIns="0" anchor="t" anchorCtr="0">
            <a:noAutofit/>
          </a:bodyPr>
          <a:lstStyle>
            <a:lvl1pPr marL="0" indent="0" algn="l" defTabSz="914400" rtl="0" eaLnBrk="1" latinLnBrk="0" hangingPunct="1">
              <a:lnSpc>
                <a:spcPct val="90000"/>
              </a:lnSpc>
              <a:spcBef>
                <a:spcPts val="0"/>
              </a:spcBef>
              <a:buFont typeface="Arial" panose="020B0604020202020204" pitchFamily="34" charset="0"/>
              <a:buNone/>
              <a:defRPr lang="de-DE" sz="1200" kern="1200" baseline="0" dirty="0" smtClean="0">
                <a:solidFill>
                  <a:schemeClr val="bg1"/>
                </a:solidFill>
                <a:latin typeface="Calibri" panose="020F0502020204030204" pitchFamily="34" charset="0"/>
                <a:ea typeface="+mn-ea"/>
                <a:cs typeface="Calibri" panose="020F0502020204030204" pitchFamily="34" charset="0"/>
              </a:defRPr>
            </a:lvl1pPr>
          </a:lstStyle>
          <a:p>
            <a:pPr marL="0" lvl="0" indent="0">
              <a:lnSpc>
                <a:spcPts val="2300"/>
              </a:lnSpc>
              <a:spcBef>
                <a:spcPts val="0"/>
              </a:spcBef>
              <a:buNone/>
            </a:pPr>
            <a:r>
              <a:rPr lang="de-DE" dirty="0"/>
              <a:t>Location, DD. </a:t>
            </a:r>
            <a:r>
              <a:rPr lang="de-DE" dirty="0" err="1"/>
              <a:t>Month</a:t>
            </a:r>
            <a:r>
              <a:rPr lang="de-DE" dirty="0"/>
              <a:t> YYYY</a:t>
            </a:r>
          </a:p>
        </p:txBody>
      </p:sp>
      <p:sp>
        <p:nvSpPr>
          <p:cNvPr id="11" name="Textplatzhalter 22">
            <a:extLst>
              <a:ext uri="{FF2B5EF4-FFF2-40B4-BE49-F238E27FC236}">
                <a16:creationId xmlns:a16="http://schemas.microsoft.com/office/drawing/2014/main" id="{045DFE1D-F680-4A42-9ADF-0F95CF6034E9}"/>
              </a:ext>
            </a:extLst>
          </p:cNvPr>
          <p:cNvSpPr>
            <a:spLocks noGrp="1"/>
          </p:cNvSpPr>
          <p:nvPr>
            <p:ph type="body" sz="quarter" idx="24" hasCustomPrompt="1"/>
          </p:nvPr>
        </p:nvSpPr>
        <p:spPr>
          <a:xfrm>
            <a:off x="5155264" y="5350721"/>
            <a:ext cx="6012000" cy="258532"/>
          </a:xfrm>
          <a:prstGeom prst="rect">
            <a:avLst/>
          </a:prstGeom>
        </p:spPr>
        <p:txBody>
          <a:bodyPr wrap="square" lIns="0" rIns="0" anchor="t" anchorCtr="0">
            <a:noAutofit/>
          </a:bodyPr>
          <a:lstStyle>
            <a:lvl1pPr marL="0" indent="0" algn="l" defTabSz="914400" rtl="0" eaLnBrk="1" latinLnBrk="0" hangingPunct="1">
              <a:lnSpc>
                <a:spcPct val="90000"/>
              </a:lnSpc>
              <a:spcBef>
                <a:spcPts val="0"/>
              </a:spcBef>
              <a:buFont typeface="Arial" panose="020B0604020202020204" pitchFamily="34" charset="0"/>
              <a:buNone/>
              <a:defRPr lang="de-DE" sz="1200" kern="1200" baseline="0" dirty="0" smtClean="0">
                <a:solidFill>
                  <a:schemeClr val="bg1"/>
                </a:solidFill>
                <a:latin typeface="Calibri" panose="020F0502020204030204" pitchFamily="34" charset="0"/>
                <a:ea typeface="+mn-ea"/>
                <a:cs typeface="Calibri" panose="020F0502020204030204" pitchFamily="34" charset="0"/>
              </a:defRPr>
            </a:lvl1pPr>
          </a:lstStyle>
          <a:p>
            <a:r>
              <a:rPr lang="de-DE" dirty="0"/>
              <a:t>Contact </a:t>
            </a:r>
            <a:r>
              <a:rPr lang="de-DE" dirty="0" err="1"/>
              <a:t>information</a:t>
            </a:r>
            <a:r>
              <a:rPr lang="de-DE" dirty="0"/>
              <a:t> </a:t>
            </a:r>
            <a:r>
              <a:rPr lang="de-DE" dirty="0" err="1"/>
              <a:t>please</a:t>
            </a:r>
            <a:r>
              <a:rPr lang="de-DE" dirty="0"/>
              <a:t> </a:t>
            </a:r>
            <a:r>
              <a:rPr lang="de-DE" dirty="0" err="1"/>
              <a:t>enter</a:t>
            </a:r>
            <a:r>
              <a:rPr lang="de-DE" dirty="0"/>
              <a:t> </a:t>
            </a:r>
            <a:r>
              <a:rPr lang="de-DE" dirty="0" err="1"/>
              <a:t>here</a:t>
            </a:r>
            <a:endParaRPr lang="de-DE" dirty="0"/>
          </a:p>
        </p:txBody>
      </p:sp>
      <p:sp>
        <p:nvSpPr>
          <p:cNvPr id="12" name="Textplatzhalter 2">
            <a:extLst>
              <a:ext uri="{FF2B5EF4-FFF2-40B4-BE49-F238E27FC236}">
                <a16:creationId xmlns:a16="http://schemas.microsoft.com/office/drawing/2014/main" id="{0D3FD516-6C4E-4279-83D3-1DF2FDFA9C3A}"/>
              </a:ext>
            </a:extLst>
          </p:cNvPr>
          <p:cNvSpPr>
            <a:spLocks noGrp="1"/>
          </p:cNvSpPr>
          <p:nvPr>
            <p:ph type="body" sz="quarter" idx="25" hasCustomPrompt="1"/>
          </p:nvPr>
        </p:nvSpPr>
        <p:spPr>
          <a:xfrm>
            <a:off x="5155264" y="3920610"/>
            <a:ext cx="6012000" cy="374461"/>
          </a:xfrm>
          <a:prstGeom prst="rect">
            <a:avLst/>
          </a:prstGeom>
        </p:spPr>
        <p:txBody>
          <a:bodyPr lIns="0" rIns="0" anchor="ctr" anchorCtr="0"/>
          <a:lstStyle>
            <a:lvl1pPr marL="0" indent="0">
              <a:buNone/>
              <a:defRPr sz="1600" b="0">
                <a:solidFill>
                  <a:schemeClr val="accent1">
                    <a:lumMod val="20000"/>
                    <a:lumOff val="80000"/>
                  </a:schemeClr>
                </a:solidFill>
                <a:latin typeface="Calibri" panose="020F0502020204030204" pitchFamily="34" charset="0"/>
                <a:cs typeface="Calibri" panose="020F0502020204030204" pitchFamily="34" charset="0"/>
              </a:defRPr>
            </a:lvl1pPr>
          </a:lstStyle>
          <a:p>
            <a:pPr lvl="0"/>
            <a:r>
              <a:rPr lang="de-DE" dirty="0" err="1"/>
              <a:t>Presented</a:t>
            </a:r>
            <a:r>
              <a:rPr lang="de-DE" dirty="0"/>
              <a:t> </a:t>
            </a:r>
            <a:r>
              <a:rPr lang="de-DE" dirty="0" err="1"/>
              <a:t>by</a:t>
            </a:r>
            <a:r>
              <a:rPr lang="de-DE" dirty="0"/>
              <a:t> John </a:t>
            </a:r>
            <a:r>
              <a:rPr lang="de-DE" dirty="0" err="1"/>
              <a:t>Doe</a:t>
            </a:r>
            <a:endParaRPr lang="de-DE" dirty="0"/>
          </a:p>
        </p:txBody>
      </p:sp>
      <p:pic>
        <p:nvPicPr>
          <p:cNvPr id="4" name="Grafik 3">
            <a:extLst>
              <a:ext uri="{FF2B5EF4-FFF2-40B4-BE49-F238E27FC236}">
                <a16:creationId xmlns:a16="http://schemas.microsoft.com/office/drawing/2014/main" id="{704A243B-0AF2-4C03-92CD-7A31BFAAE7A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5200" y="6048000"/>
            <a:ext cx="1274647" cy="558000"/>
          </a:xfrm>
          <a:prstGeom prst="rect">
            <a:avLst/>
          </a:prstGeom>
        </p:spPr>
      </p:pic>
      <p:grpSp>
        <p:nvGrpSpPr>
          <p:cNvPr id="5" name="Gruppierung 13">
            <a:extLst>
              <a:ext uri="{FF2B5EF4-FFF2-40B4-BE49-F238E27FC236}">
                <a16:creationId xmlns:a16="http://schemas.microsoft.com/office/drawing/2014/main" id="{A567834B-CCB1-4672-BC16-2F79FCC129A5}"/>
              </a:ext>
            </a:extLst>
          </p:cNvPr>
          <p:cNvGrpSpPr>
            <a:grpSpLocks/>
          </p:cNvGrpSpPr>
          <p:nvPr userDrawn="1"/>
        </p:nvGrpSpPr>
        <p:grpSpPr bwMode="auto">
          <a:xfrm>
            <a:off x="9657618" y="6267123"/>
            <a:ext cx="2190649" cy="430212"/>
            <a:chOff x="6588757" y="620688"/>
            <a:chExt cx="2189541" cy="430887"/>
          </a:xfrm>
        </p:grpSpPr>
        <p:pic>
          <p:nvPicPr>
            <p:cNvPr id="6" name="Picture 2" descr="F:\Birmingham\MSU\Creative Services\DG EAC Framework jobs\EIT\2014 EIT re-brand\Templates\Powerpoint\Elements\EU Flag.png">
              <a:extLst>
                <a:ext uri="{FF2B5EF4-FFF2-40B4-BE49-F238E27FC236}">
                  <a16:creationId xmlns:a16="http://schemas.microsoft.com/office/drawing/2014/main" id="{4710A810-675D-4836-8A69-E328BA307292}"/>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8440894" y="653620"/>
              <a:ext cx="337404" cy="239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feld 6">
              <a:extLst>
                <a:ext uri="{FF2B5EF4-FFF2-40B4-BE49-F238E27FC236}">
                  <a16:creationId xmlns:a16="http://schemas.microsoft.com/office/drawing/2014/main" id="{3BF6166C-DB5E-4CC6-92DD-930739FB0A9A}"/>
                </a:ext>
              </a:extLst>
            </p:cNvPr>
            <p:cNvSpPr txBox="1">
              <a:spLocks noChangeArrowheads="1"/>
            </p:cNvSpPr>
            <p:nvPr userDrawn="1"/>
          </p:nvSpPr>
          <p:spPr bwMode="auto">
            <a:xfrm>
              <a:off x="6588757" y="620688"/>
              <a:ext cx="1872302"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algn="r" eaLnBrk="1" hangingPunct="1">
                <a:defRPr/>
              </a:pPr>
              <a:r>
                <a:rPr lang="en-GB" sz="700" dirty="0">
                  <a:solidFill>
                    <a:schemeClr val="bg1"/>
                  </a:solidFill>
                  <a:latin typeface="Calibri" charset="0"/>
                </a:rPr>
                <a:t>EIT Health is supported by the EIT, </a:t>
              </a:r>
              <a:endParaRPr lang="de-DE" sz="700" dirty="0">
                <a:solidFill>
                  <a:schemeClr val="bg1"/>
                </a:solidFill>
                <a:latin typeface="Calibri" charset="0"/>
              </a:endParaRPr>
            </a:p>
            <a:p>
              <a:pPr algn="r" eaLnBrk="1" hangingPunct="1">
                <a:defRPr/>
              </a:pPr>
              <a:r>
                <a:rPr lang="en-GB" sz="700" dirty="0">
                  <a:solidFill>
                    <a:schemeClr val="bg1"/>
                  </a:solidFill>
                  <a:latin typeface="Calibri" charset="0"/>
                </a:rPr>
                <a:t>a body of the European Union</a:t>
              </a:r>
              <a:endParaRPr lang="de-DE" sz="700" dirty="0">
                <a:solidFill>
                  <a:schemeClr val="bg1"/>
                </a:solidFill>
                <a:latin typeface="Calibri" charset="0"/>
              </a:endParaRPr>
            </a:p>
            <a:p>
              <a:pPr eaLnBrk="1" hangingPunct="1">
                <a:defRPr/>
              </a:pPr>
              <a:endParaRPr lang="de-DE" sz="800" dirty="0">
                <a:solidFill>
                  <a:schemeClr val="bg1"/>
                </a:solidFill>
                <a:latin typeface="Calibri" charset="0"/>
              </a:endParaRPr>
            </a:p>
          </p:txBody>
        </p:sp>
      </p:grpSp>
      <p:sp>
        <p:nvSpPr>
          <p:cNvPr id="13" name="Picture Placeholder 4">
            <a:extLst>
              <a:ext uri="{FF2B5EF4-FFF2-40B4-BE49-F238E27FC236}">
                <a16:creationId xmlns:a16="http://schemas.microsoft.com/office/drawing/2014/main" id="{BD75A5A5-AFDD-4EB2-8FFF-83B2B9629FCD}"/>
              </a:ext>
            </a:extLst>
          </p:cNvPr>
          <p:cNvSpPr>
            <a:spLocks noGrp="1"/>
          </p:cNvSpPr>
          <p:nvPr>
            <p:ph type="pic" sz="quarter" idx="10"/>
          </p:nvPr>
        </p:nvSpPr>
        <p:spPr>
          <a:xfrm>
            <a:off x="-1516711" y="-691489"/>
            <a:ext cx="6045583" cy="6045583"/>
          </a:xfrm>
          <a:prstGeom prst="ellipse">
            <a:avLst/>
          </a:prstGeom>
        </p:spPr>
        <p:txBody>
          <a:bodyPr/>
          <a:lstStyle>
            <a:lvl1pPr marL="0" indent="0">
              <a:buNone/>
              <a:defRPr sz="1600">
                <a:latin typeface="+mn-lt"/>
              </a:defRPr>
            </a:lvl1pPr>
          </a:lstStyle>
          <a:p>
            <a:pPr lvl="0"/>
            <a:endParaRPr lang="en-GB" noProof="0" dirty="0"/>
          </a:p>
        </p:txBody>
      </p:sp>
    </p:spTree>
    <p:extLst>
      <p:ext uri="{BB962C8B-B14F-4D97-AF65-F5344CB8AC3E}">
        <p14:creationId xmlns:p14="http://schemas.microsoft.com/office/powerpoint/2010/main" val="24642089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ocations map">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950110F-66C2-43B1-8D7B-71D6CDFA96E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Rectangle 19"/>
          <p:cNvSpPr>
            <a:spLocks noChangeArrowheads="1"/>
          </p:cNvSpPr>
          <p:nvPr userDrawn="1"/>
        </p:nvSpPr>
        <p:spPr bwMode="auto">
          <a:xfrm>
            <a:off x="11360299" y="6467475"/>
            <a:ext cx="31931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itchFamily="34" charset="0"/>
                <a:ea typeface="ヒラギノ角ゴ Pro W3" pitchFamily="1" charset="-128"/>
              </a:defRPr>
            </a:lvl1pPr>
            <a:lvl2pPr marL="742950" indent="-285750">
              <a:defRPr sz="2400">
                <a:solidFill>
                  <a:schemeClr val="tx1"/>
                </a:solidFill>
                <a:latin typeface="Calibri" pitchFamily="34" charset="0"/>
                <a:ea typeface="ヒラギノ角ゴ Pro W3" pitchFamily="1" charset="-128"/>
              </a:defRPr>
            </a:lvl2pPr>
            <a:lvl3pPr marL="1143000" indent="-228600">
              <a:defRPr sz="2400">
                <a:solidFill>
                  <a:schemeClr val="tx1"/>
                </a:solidFill>
                <a:latin typeface="Calibri" pitchFamily="34" charset="0"/>
                <a:ea typeface="ヒラギノ角ゴ Pro W3" pitchFamily="1" charset="-128"/>
              </a:defRPr>
            </a:lvl3pPr>
            <a:lvl4pPr marL="1600200" indent="-228600">
              <a:defRPr sz="2400">
                <a:solidFill>
                  <a:schemeClr val="tx1"/>
                </a:solidFill>
                <a:latin typeface="Calibri" pitchFamily="34" charset="0"/>
                <a:ea typeface="ヒラギノ角ゴ Pro W3" pitchFamily="1" charset="-128"/>
              </a:defRPr>
            </a:lvl4pPr>
            <a:lvl5pPr marL="2057400" indent="-228600">
              <a:defRPr sz="2400">
                <a:solidFill>
                  <a:schemeClr val="tx1"/>
                </a:solidFill>
                <a:latin typeface="Calibri" pitchFamily="34"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Calibri" pitchFamily="34"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Calibri" pitchFamily="34"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Calibri" pitchFamily="34"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Calibri" pitchFamily="34" charset="0"/>
                <a:ea typeface="ヒラギノ角ゴ Pro W3" pitchFamily="1" charset="-128"/>
              </a:defRPr>
            </a:lvl9pPr>
          </a:lstStyle>
          <a:p>
            <a:pPr algn="ctr" fontAlgn="base">
              <a:spcBef>
                <a:spcPct val="0"/>
              </a:spcBef>
              <a:spcAft>
                <a:spcPct val="0"/>
              </a:spcAft>
            </a:pPr>
            <a:fld id="{BF968E1C-79AD-48E8-AF82-4972628AB99F}" type="slidenum">
              <a:rPr lang="en-GB" altLang="de-DE" sz="900">
                <a:solidFill>
                  <a:srgbClr val="FFFFFF"/>
                </a:solidFill>
                <a:latin typeface="Titillium" pitchFamily="50" charset="0"/>
              </a:rPr>
              <a:pPr algn="ctr" fontAlgn="base">
                <a:spcBef>
                  <a:spcPct val="0"/>
                </a:spcBef>
                <a:spcAft>
                  <a:spcPct val="0"/>
                </a:spcAft>
              </a:pPr>
              <a:t>‹#›</a:t>
            </a:fld>
            <a:endParaRPr lang="en-GB" altLang="de-DE" sz="900" dirty="0">
              <a:solidFill>
                <a:srgbClr val="FFFFFF"/>
              </a:solidFill>
              <a:latin typeface="Titillium" pitchFamily="50" charset="0"/>
            </a:endParaRPr>
          </a:p>
        </p:txBody>
      </p:sp>
      <p:sp>
        <p:nvSpPr>
          <p:cNvPr id="9" name="Rechteck 8">
            <a:extLst>
              <a:ext uri="{FF2B5EF4-FFF2-40B4-BE49-F238E27FC236}">
                <a16:creationId xmlns:a16="http://schemas.microsoft.com/office/drawing/2014/main" id="{5939D162-7182-428D-93EF-BDD2B846D58E}"/>
              </a:ext>
            </a:extLst>
          </p:cNvPr>
          <p:cNvSpPr/>
          <p:nvPr userDrawn="1"/>
        </p:nvSpPr>
        <p:spPr>
          <a:xfrm>
            <a:off x="9898153" y="3772906"/>
            <a:ext cx="1666149" cy="306109"/>
          </a:xfrm>
          <a:prstGeom prst="rect">
            <a:avLst/>
          </a:prstGeom>
        </p:spPr>
        <p:txBody>
          <a:bodyPr wrap="square">
            <a:spAutoFit/>
          </a:bodyPr>
          <a:lstStyle/>
          <a:p>
            <a:pPr>
              <a:lnSpc>
                <a:spcPts val="1800"/>
              </a:lnSpc>
              <a:spcBef>
                <a:spcPts val="1000"/>
              </a:spcBef>
              <a:spcAft>
                <a:spcPts val="500"/>
              </a:spcAft>
            </a:pPr>
            <a:r>
              <a:rPr lang="de-DE" sz="1200" b="1" cap="all" dirty="0">
                <a:solidFill>
                  <a:schemeClr val="accent3"/>
                </a:solidFill>
                <a:latin typeface="Calibri" panose="020F0502020204030204" pitchFamily="34" charset="0"/>
                <a:cs typeface="Calibri" panose="020F0502020204030204" pitchFamily="34" charset="0"/>
              </a:rPr>
              <a:t>Munich, Germany</a:t>
            </a:r>
            <a:endParaRPr lang="de-DE" sz="1200" b="1" cap="all" dirty="0">
              <a:latin typeface="Calibri" panose="020F0502020204030204" pitchFamily="34" charset="0"/>
              <a:cs typeface="Calibri" panose="020F0502020204030204" pitchFamily="34" charset="0"/>
            </a:endParaRPr>
          </a:p>
        </p:txBody>
      </p:sp>
      <p:sp>
        <p:nvSpPr>
          <p:cNvPr id="10" name="Rechteck 9">
            <a:extLst>
              <a:ext uri="{FF2B5EF4-FFF2-40B4-BE49-F238E27FC236}">
                <a16:creationId xmlns:a16="http://schemas.microsoft.com/office/drawing/2014/main" id="{04557E6B-DB24-4202-B331-07AE171BD425}"/>
              </a:ext>
            </a:extLst>
          </p:cNvPr>
          <p:cNvSpPr/>
          <p:nvPr userDrawn="1"/>
        </p:nvSpPr>
        <p:spPr>
          <a:xfrm>
            <a:off x="6704776" y="3336851"/>
            <a:ext cx="2689025" cy="306109"/>
          </a:xfrm>
          <a:prstGeom prst="rect">
            <a:avLst/>
          </a:prstGeom>
        </p:spPr>
        <p:txBody>
          <a:bodyPr wrap="square">
            <a:spAutoFit/>
          </a:bodyPr>
          <a:lstStyle/>
          <a:p>
            <a:pPr algn="ctr">
              <a:lnSpc>
                <a:spcPts val="1800"/>
              </a:lnSpc>
              <a:spcBef>
                <a:spcPts val="1000"/>
              </a:spcBef>
              <a:spcAft>
                <a:spcPts val="500"/>
              </a:spcAft>
            </a:pPr>
            <a:r>
              <a:rPr lang="de-DE" sz="1200" b="1" cap="all" dirty="0">
                <a:solidFill>
                  <a:schemeClr val="bg2"/>
                </a:solidFill>
                <a:latin typeface="Calibri" panose="020F0502020204030204" pitchFamily="34" charset="0"/>
                <a:cs typeface="Calibri" panose="020F0502020204030204" pitchFamily="34" charset="0"/>
              </a:rPr>
              <a:t>UK / </a:t>
            </a:r>
            <a:r>
              <a:rPr lang="en-US" sz="1200" b="1" cap="all" noProof="0" dirty="0">
                <a:solidFill>
                  <a:schemeClr val="bg2"/>
                </a:solidFill>
                <a:latin typeface="Calibri" panose="020F0502020204030204" pitchFamily="34" charset="0"/>
                <a:cs typeface="Calibri" panose="020F0502020204030204" pitchFamily="34" charset="0"/>
              </a:rPr>
              <a:t>Ireland</a:t>
            </a:r>
            <a:endParaRPr lang="en-US" sz="1200" b="1" noProof="0" dirty="0">
              <a:latin typeface="Calibri" panose="020F0502020204030204" pitchFamily="34" charset="0"/>
              <a:cs typeface="Calibri" panose="020F0502020204030204" pitchFamily="34" charset="0"/>
            </a:endParaRPr>
          </a:p>
        </p:txBody>
      </p:sp>
      <p:sp>
        <p:nvSpPr>
          <p:cNvPr id="11" name="Rechteck 10">
            <a:extLst>
              <a:ext uri="{FF2B5EF4-FFF2-40B4-BE49-F238E27FC236}">
                <a16:creationId xmlns:a16="http://schemas.microsoft.com/office/drawing/2014/main" id="{C29B5147-8A97-4687-8FB2-A68FBB20B811}"/>
              </a:ext>
            </a:extLst>
          </p:cNvPr>
          <p:cNvSpPr/>
          <p:nvPr userDrawn="1"/>
        </p:nvSpPr>
        <p:spPr>
          <a:xfrm>
            <a:off x="7994549" y="3196113"/>
            <a:ext cx="3013928" cy="306109"/>
          </a:xfrm>
          <a:prstGeom prst="rect">
            <a:avLst/>
          </a:prstGeom>
        </p:spPr>
        <p:txBody>
          <a:bodyPr wrap="square">
            <a:spAutoFit/>
          </a:bodyPr>
          <a:lstStyle/>
          <a:p>
            <a:pPr algn="ctr">
              <a:lnSpc>
                <a:spcPts val="1800"/>
              </a:lnSpc>
              <a:spcBef>
                <a:spcPts val="1000"/>
              </a:spcBef>
              <a:spcAft>
                <a:spcPts val="500"/>
              </a:spcAft>
            </a:pPr>
            <a:r>
              <a:rPr lang="de-DE" sz="1200" b="1" cap="all" dirty="0">
                <a:solidFill>
                  <a:schemeClr val="bg2"/>
                </a:solidFill>
                <a:latin typeface="Calibri" panose="020F0502020204030204" pitchFamily="34" charset="0"/>
                <a:cs typeface="Calibri" panose="020F0502020204030204" pitchFamily="34" charset="0"/>
              </a:rPr>
              <a:t>Germany</a:t>
            </a:r>
            <a:endParaRPr lang="de-DE" sz="1200" b="1" dirty="0">
              <a:latin typeface="Calibri" panose="020F0502020204030204" pitchFamily="34" charset="0"/>
              <a:cs typeface="Calibri" panose="020F0502020204030204" pitchFamily="34" charset="0"/>
            </a:endParaRPr>
          </a:p>
        </p:txBody>
      </p:sp>
      <p:sp>
        <p:nvSpPr>
          <p:cNvPr id="12" name="Rechteck 11">
            <a:extLst>
              <a:ext uri="{FF2B5EF4-FFF2-40B4-BE49-F238E27FC236}">
                <a16:creationId xmlns:a16="http://schemas.microsoft.com/office/drawing/2014/main" id="{33BFA94D-CD25-4402-A0CD-ACEC2D55D5A1}"/>
              </a:ext>
            </a:extLst>
          </p:cNvPr>
          <p:cNvSpPr/>
          <p:nvPr userDrawn="1"/>
        </p:nvSpPr>
        <p:spPr>
          <a:xfrm>
            <a:off x="7167190" y="3988576"/>
            <a:ext cx="2689025" cy="306109"/>
          </a:xfrm>
          <a:prstGeom prst="rect">
            <a:avLst/>
          </a:prstGeom>
        </p:spPr>
        <p:txBody>
          <a:bodyPr wrap="square">
            <a:spAutoFit/>
          </a:bodyPr>
          <a:lstStyle/>
          <a:p>
            <a:pPr algn="ctr">
              <a:lnSpc>
                <a:spcPts val="1800"/>
              </a:lnSpc>
              <a:spcBef>
                <a:spcPts val="1000"/>
              </a:spcBef>
              <a:spcAft>
                <a:spcPts val="500"/>
              </a:spcAft>
            </a:pPr>
            <a:r>
              <a:rPr lang="de-DE" sz="1200" b="1" cap="all" dirty="0">
                <a:solidFill>
                  <a:schemeClr val="bg2"/>
                </a:solidFill>
                <a:latin typeface="Calibri" panose="020F0502020204030204" pitchFamily="34" charset="0"/>
                <a:cs typeface="Calibri" panose="020F0502020204030204" pitchFamily="34" charset="0"/>
              </a:rPr>
              <a:t>France</a:t>
            </a:r>
            <a:endParaRPr lang="de-DE" sz="1200" b="1" dirty="0">
              <a:latin typeface="Calibri" panose="020F0502020204030204" pitchFamily="34" charset="0"/>
              <a:cs typeface="Calibri" panose="020F0502020204030204" pitchFamily="34" charset="0"/>
            </a:endParaRPr>
          </a:p>
        </p:txBody>
      </p:sp>
      <p:sp>
        <p:nvSpPr>
          <p:cNvPr id="13" name="Rechteck 12">
            <a:extLst>
              <a:ext uri="{FF2B5EF4-FFF2-40B4-BE49-F238E27FC236}">
                <a16:creationId xmlns:a16="http://schemas.microsoft.com/office/drawing/2014/main" id="{D32D0CAC-3014-40BD-8AFD-D6B43982A7B2}"/>
              </a:ext>
            </a:extLst>
          </p:cNvPr>
          <p:cNvSpPr/>
          <p:nvPr userDrawn="1"/>
        </p:nvSpPr>
        <p:spPr>
          <a:xfrm>
            <a:off x="6967115" y="5064405"/>
            <a:ext cx="2689025" cy="306109"/>
          </a:xfrm>
          <a:prstGeom prst="rect">
            <a:avLst/>
          </a:prstGeom>
        </p:spPr>
        <p:txBody>
          <a:bodyPr wrap="square">
            <a:spAutoFit/>
          </a:bodyPr>
          <a:lstStyle/>
          <a:p>
            <a:pPr algn="ctr">
              <a:lnSpc>
                <a:spcPts val="1800"/>
              </a:lnSpc>
              <a:spcBef>
                <a:spcPts val="1000"/>
              </a:spcBef>
              <a:spcAft>
                <a:spcPts val="500"/>
              </a:spcAft>
            </a:pPr>
            <a:r>
              <a:rPr lang="de-DE" sz="1200" b="1" cap="all" dirty="0">
                <a:solidFill>
                  <a:schemeClr val="bg2"/>
                </a:solidFill>
                <a:latin typeface="Calibri" panose="020F0502020204030204" pitchFamily="34" charset="0"/>
                <a:cs typeface="Calibri" panose="020F0502020204030204" pitchFamily="34" charset="0"/>
              </a:rPr>
              <a:t>Spain</a:t>
            </a:r>
            <a:endParaRPr lang="de-DE" sz="1200" b="1" dirty="0">
              <a:latin typeface="Calibri" panose="020F0502020204030204" pitchFamily="34" charset="0"/>
              <a:cs typeface="Calibri" panose="020F0502020204030204" pitchFamily="34" charset="0"/>
            </a:endParaRPr>
          </a:p>
        </p:txBody>
      </p:sp>
      <p:sp>
        <p:nvSpPr>
          <p:cNvPr id="14" name="Rechteck 13">
            <a:extLst>
              <a:ext uri="{FF2B5EF4-FFF2-40B4-BE49-F238E27FC236}">
                <a16:creationId xmlns:a16="http://schemas.microsoft.com/office/drawing/2014/main" id="{61B8ACFE-3E54-44D9-8B3B-8DE363BBB347}"/>
              </a:ext>
            </a:extLst>
          </p:cNvPr>
          <p:cNvSpPr/>
          <p:nvPr userDrawn="1"/>
        </p:nvSpPr>
        <p:spPr>
          <a:xfrm>
            <a:off x="6951741" y="2704859"/>
            <a:ext cx="1111388" cy="306109"/>
          </a:xfrm>
          <a:prstGeom prst="rect">
            <a:avLst/>
          </a:prstGeom>
        </p:spPr>
        <p:txBody>
          <a:bodyPr wrap="square">
            <a:spAutoFit/>
          </a:bodyPr>
          <a:lstStyle/>
          <a:p>
            <a:pPr algn="ctr">
              <a:lnSpc>
                <a:spcPts val="1800"/>
              </a:lnSpc>
              <a:spcBef>
                <a:spcPts val="1000"/>
              </a:spcBef>
              <a:spcAft>
                <a:spcPts val="500"/>
              </a:spcAft>
            </a:pPr>
            <a:r>
              <a:rPr lang="de-DE" sz="1200" b="1" cap="all" dirty="0">
                <a:solidFill>
                  <a:srgbClr val="034EA2"/>
                </a:solidFill>
                <a:latin typeface="Calibri" panose="020F0502020204030204" pitchFamily="34" charset="0"/>
                <a:cs typeface="Calibri" panose="020F0502020204030204" pitchFamily="34" charset="0"/>
              </a:rPr>
              <a:t>Wales</a:t>
            </a:r>
            <a:endParaRPr lang="de-DE" sz="1200" b="1" dirty="0">
              <a:latin typeface="Calibri" panose="020F0502020204030204" pitchFamily="34" charset="0"/>
              <a:cs typeface="Calibri" panose="020F0502020204030204" pitchFamily="34" charset="0"/>
            </a:endParaRPr>
          </a:p>
        </p:txBody>
      </p:sp>
      <p:sp>
        <p:nvSpPr>
          <p:cNvPr id="15" name="Rechteck 14">
            <a:extLst>
              <a:ext uri="{FF2B5EF4-FFF2-40B4-BE49-F238E27FC236}">
                <a16:creationId xmlns:a16="http://schemas.microsoft.com/office/drawing/2014/main" id="{9671C18D-7854-4D74-BAFD-0BFFC2B52689}"/>
              </a:ext>
            </a:extLst>
          </p:cNvPr>
          <p:cNvSpPr/>
          <p:nvPr userDrawn="1"/>
        </p:nvSpPr>
        <p:spPr>
          <a:xfrm>
            <a:off x="10511958" y="2709096"/>
            <a:ext cx="1071336" cy="306109"/>
          </a:xfrm>
          <a:prstGeom prst="rect">
            <a:avLst/>
          </a:prstGeom>
        </p:spPr>
        <p:txBody>
          <a:bodyPr wrap="square">
            <a:spAutoFit/>
          </a:bodyPr>
          <a:lstStyle/>
          <a:p>
            <a:pPr algn="ctr">
              <a:lnSpc>
                <a:spcPts val="1800"/>
              </a:lnSpc>
              <a:spcBef>
                <a:spcPts val="1000"/>
              </a:spcBef>
              <a:spcAft>
                <a:spcPts val="500"/>
              </a:spcAft>
            </a:pPr>
            <a:r>
              <a:rPr lang="de-DE" sz="1200" b="1" cap="all" dirty="0">
                <a:solidFill>
                  <a:srgbClr val="034EA2"/>
                </a:solidFill>
                <a:latin typeface="Calibri" panose="020F0502020204030204" pitchFamily="34" charset="0"/>
                <a:cs typeface="Calibri" panose="020F0502020204030204" pitchFamily="34" charset="0"/>
              </a:rPr>
              <a:t>Poland</a:t>
            </a:r>
            <a:endParaRPr lang="de-DE" sz="1200" b="1" dirty="0">
              <a:latin typeface="Calibri" panose="020F0502020204030204" pitchFamily="34" charset="0"/>
              <a:cs typeface="Calibri" panose="020F0502020204030204" pitchFamily="34" charset="0"/>
            </a:endParaRPr>
          </a:p>
        </p:txBody>
      </p:sp>
      <p:sp>
        <p:nvSpPr>
          <p:cNvPr id="16" name="Rechteck 15">
            <a:extLst>
              <a:ext uri="{FF2B5EF4-FFF2-40B4-BE49-F238E27FC236}">
                <a16:creationId xmlns:a16="http://schemas.microsoft.com/office/drawing/2014/main" id="{606F1D22-A805-4060-A606-8E42ADE47279}"/>
              </a:ext>
            </a:extLst>
          </p:cNvPr>
          <p:cNvSpPr/>
          <p:nvPr userDrawn="1"/>
        </p:nvSpPr>
        <p:spPr>
          <a:xfrm>
            <a:off x="10135444" y="3997906"/>
            <a:ext cx="2689025" cy="306109"/>
          </a:xfrm>
          <a:prstGeom prst="rect">
            <a:avLst/>
          </a:prstGeom>
        </p:spPr>
        <p:txBody>
          <a:bodyPr wrap="square">
            <a:spAutoFit/>
          </a:bodyPr>
          <a:lstStyle/>
          <a:p>
            <a:pPr algn="ctr">
              <a:lnSpc>
                <a:spcPts val="1800"/>
              </a:lnSpc>
              <a:spcBef>
                <a:spcPts val="1000"/>
              </a:spcBef>
              <a:spcAft>
                <a:spcPts val="500"/>
              </a:spcAft>
            </a:pPr>
            <a:r>
              <a:rPr lang="de-DE" sz="1200" b="1" cap="all" dirty="0">
                <a:solidFill>
                  <a:srgbClr val="034EA2"/>
                </a:solidFill>
                <a:latin typeface="Calibri" panose="020F0502020204030204" pitchFamily="34" charset="0"/>
                <a:cs typeface="Calibri" panose="020F0502020204030204" pitchFamily="34" charset="0"/>
              </a:rPr>
              <a:t>Hungary</a:t>
            </a:r>
            <a:endParaRPr lang="de-DE" sz="1200" b="1" dirty="0">
              <a:latin typeface="Calibri" panose="020F0502020204030204" pitchFamily="34" charset="0"/>
              <a:cs typeface="Calibri" panose="020F0502020204030204" pitchFamily="34" charset="0"/>
            </a:endParaRPr>
          </a:p>
        </p:txBody>
      </p:sp>
      <p:sp>
        <p:nvSpPr>
          <p:cNvPr id="17" name="Rechteck 16">
            <a:extLst>
              <a:ext uri="{FF2B5EF4-FFF2-40B4-BE49-F238E27FC236}">
                <a16:creationId xmlns:a16="http://schemas.microsoft.com/office/drawing/2014/main" id="{3EB39537-F4BD-4811-8E9A-CE4124FDA83B}"/>
              </a:ext>
            </a:extLst>
          </p:cNvPr>
          <p:cNvSpPr/>
          <p:nvPr userDrawn="1"/>
        </p:nvSpPr>
        <p:spPr>
          <a:xfrm>
            <a:off x="8682678" y="4406449"/>
            <a:ext cx="2689025" cy="306109"/>
          </a:xfrm>
          <a:prstGeom prst="rect">
            <a:avLst/>
          </a:prstGeom>
        </p:spPr>
        <p:txBody>
          <a:bodyPr wrap="square">
            <a:spAutoFit/>
          </a:bodyPr>
          <a:lstStyle/>
          <a:p>
            <a:pPr algn="ctr">
              <a:lnSpc>
                <a:spcPts val="1800"/>
              </a:lnSpc>
              <a:spcBef>
                <a:spcPts val="1000"/>
              </a:spcBef>
              <a:spcAft>
                <a:spcPts val="500"/>
              </a:spcAft>
            </a:pPr>
            <a:r>
              <a:rPr lang="en-US" sz="1200" b="1" cap="all" noProof="0" dirty="0">
                <a:solidFill>
                  <a:srgbClr val="034EA2"/>
                </a:solidFill>
                <a:latin typeface="Calibri" panose="020F0502020204030204" pitchFamily="34" charset="0"/>
                <a:cs typeface="Calibri" panose="020F0502020204030204" pitchFamily="34" charset="0"/>
              </a:rPr>
              <a:t>Croatia</a:t>
            </a:r>
            <a:endParaRPr lang="en-US" sz="1200" b="1" noProof="0" dirty="0">
              <a:latin typeface="Calibri" panose="020F0502020204030204" pitchFamily="34" charset="0"/>
              <a:cs typeface="Calibri" panose="020F0502020204030204" pitchFamily="34" charset="0"/>
            </a:endParaRPr>
          </a:p>
        </p:txBody>
      </p:sp>
      <p:sp>
        <p:nvSpPr>
          <p:cNvPr id="18" name="Rechteck 17">
            <a:extLst>
              <a:ext uri="{FF2B5EF4-FFF2-40B4-BE49-F238E27FC236}">
                <a16:creationId xmlns:a16="http://schemas.microsoft.com/office/drawing/2014/main" id="{1BA1AB0E-E9ED-472B-AFF6-70B712C02A62}"/>
              </a:ext>
            </a:extLst>
          </p:cNvPr>
          <p:cNvSpPr/>
          <p:nvPr userDrawn="1"/>
        </p:nvSpPr>
        <p:spPr>
          <a:xfrm>
            <a:off x="7240781" y="2826387"/>
            <a:ext cx="3137200" cy="306109"/>
          </a:xfrm>
          <a:prstGeom prst="rect">
            <a:avLst/>
          </a:prstGeom>
        </p:spPr>
        <p:txBody>
          <a:bodyPr wrap="square">
            <a:spAutoFit/>
          </a:bodyPr>
          <a:lstStyle/>
          <a:p>
            <a:pPr algn="ctr">
              <a:lnSpc>
                <a:spcPts val="1800"/>
              </a:lnSpc>
              <a:spcBef>
                <a:spcPts val="1000"/>
              </a:spcBef>
              <a:spcAft>
                <a:spcPts val="500"/>
              </a:spcAft>
            </a:pPr>
            <a:r>
              <a:rPr lang="de-DE" sz="1200" b="1" cap="all" dirty="0">
                <a:solidFill>
                  <a:schemeClr val="bg2"/>
                </a:solidFill>
                <a:latin typeface="Calibri" panose="020F0502020204030204" pitchFamily="34" charset="0"/>
                <a:cs typeface="Calibri" panose="020F0502020204030204" pitchFamily="34" charset="0"/>
              </a:rPr>
              <a:t>Belgium / Netherlands</a:t>
            </a:r>
            <a:endParaRPr lang="de-DE" sz="1200" b="1" dirty="0">
              <a:latin typeface="Calibri" panose="020F0502020204030204" pitchFamily="34" charset="0"/>
              <a:cs typeface="Calibri" panose="020F0502020204030204" pitchFamily="34" charset="0"/>
            </a:endParaRPr>
          </a:p>
        </p:txBody>
      </p:sp>
      <p:sp>
        <p:nvSpPr>
          <p:cNvPr id="19" name="Ellipse 18">
            <a:extLst>
              <a:ext uri="{FF2B5EF4-FFF2-40B4-BE49-F238E27FC236}">
                <a16:creationId xmlns:a16="http://schemas.microsoft.com/office/drawing/2014/main" id="{F91C72FE-97E3-4384-9CA4-88EC95477CBF}"/>
              </a:ext>
            </a:extLst>
          </p:cNvPr>
          <p:cNvSpPr>
            <a:spLocks noChangeAspect="1"/>
          </p:cNvSpPr>
          <p:nvPr userDrawn="1"/>
        </p:nvSpPr>
        <p:spPr>
          <a:xfrm>
            <a:off x="9625369" y="3795701"/>
            <a:ext cx="324000" cy="324000"/>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Ellipse 19">
            <a:extLst>
              <a:ext uri="{FF2B5EF4-FFF2-40B4-BE49-F238E27FC236}">
                <a16:creationId xmlns:a16="http://schemas.microsoft.com/office/drawing/2014/main" id="{8DC2F776-8B51-473A-8C67-4590BBBF4E35}"/>
              </a:ext>
            </a:extLst>
          </p:cNvPr>
          <p:cNvSpPr/>
          <p:nvPr userDrawn="1"/>
        </p:nvSpPr>
        <p:spPr>
          <a:xfrm>
            <a:off x="7462444" y="2997358"/>
            <a:ext cx="198755" cy="198755"/>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Ellipse 20">
            <a:extLst>
              <a:ext uri="{FF2B5EF4-FFF2-40B4-BE49-F238E27FC236}">
                <a16:creationId xmlns:a16="http://schemas.microsoft.com/office/drawing/2014/main" id="{652BCD28-AC4E-4683-BE5D-5F99E0A217B7}"/>
              </a:ext>
            </a:extLst>
          </p:cNvPr>
          <p:cNvSpPr/>
          <p:nvPr userDrawn="1"/>
        </p:nvSpPr>
        <p:spPr>
          <a:xfrm>
            <a:off x="8225060" y="5334123"/>
            <a:ext cx="216000" cy="21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Ellipse 21">
            <a:extLst>
              <a:ext uri="{FF2B5EF4-FFF2-40B4-BE49-F238E27FC236}">
                <a16:creationId xmlns:a16="http://schemas.microsoft.com/office/drawing/2014/main" id="{5044A301-1267-4442-9020-133237F541DC}"/>
              </a:ext>
            </a:extLst>
          </p:cNvPr>
          <p:cNvSpPr/>
          <p:nvPr userDrawn="1"/>
        </p:nvSpPr>
        <p:spPr>
          <a:xfrm>
            <a:off x="10471829" y="1211124"/>
            <a:ext cx="216000" cy="21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 name="Ellipse 22">
            <a:extLst>
              <a:ext uri="{FF2B5EF4-FFF2-40B4-BE49-F238E27FC236}">
                <a16:creationId xmlns:a16="http://schemas.microsoft.com/office/drawing/2014/main" id="{FDF95647-D66D-4658-AB10-79A39866C6A0}"/>
              </a:ext>
            </a:extLst>
          </p:cNvPr>
          <p:cNvSpPr/>
          <p:nvPr userDrawn="1"/>
        </p:nvSpPr>
        <p:spPr>
          <a:xfrm>
            <a:off x="8701381" y="3108410"/>
            <a:ext cx="216000" cy="21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 name="Ellipse 23">
            <a:extLst>
              <a:ext uri="{FF2B5EF4-FFF2-40B4-BE49-F238E27FC236}">
                <a16:creationId xmlns:a16="http://schemas.microsoft.com/office/drawing/2014/main" id="{6FD031FF-0429-4CF2-AE3D-95D313074BE6}"/>
              </a:ext>
            </a:extLst>
          </p:cNvPr>
          <p:cNvSpPr/>
          <p:nvPr userDrawn="1"/>
        </p:nvSpPr>
        <p:spPr>
          <a:xfrm>
            <a:off x="8403893" y="3833614"/>
            <a:ext cx="216000" cy="21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Ellipse 24">
            <a:extLst>
              <a:ext uri="{FF2B5EF4-FFF2-40B4-BE49-F238E27FC236}">
                <a16:creationId xmlns:a16="http://schemas.microsoft.com/office/drawing/2014/main" id="{67510110-A3E7-4D6D-A6E9-8E344A1FB945}"/>
              </a:ext>
            </a:extLst>
          </p:cNvPr>
          <p:cNvSpPr/>
          <p:nvPr userDrawn="1"/>
        </p:nvSpPr>
        <p:spPr>
          <a:xfrm>
            <a:off x="7905815" y="3181084"/>
            <a:ext cx="216000" cy="21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 name="Ellipse 25">
            <a:extLst>
              <a:ext uri="{FF2B5EF4-FFF2-40B4-BE49-F238E27FC236}">
                <a16:creationId xmlns:a16="http://schemas.microsoft.com/office/drawing/2014/main" id="{67DDE407-873C-4F72-A19A-297AFB080A06}"/>
              </a:ext>
            </a:extLst>
          </p:cNvPr>
          <p:cNvSpPr/>
          <p:nvPr userDrawn="1"/>
        </p:nvSpPr>
        <p:spPr>
          <a:xfrm>
            <a:off x="10943699" y="3024480"/>
            <a:ext cx="198755" cy="198755"/>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 name="Ellipse 26">
            <a:extLst>
              <a:ext uri="{FF2B5EF4-FFF2-40B4-BE49-F238E27FC236}">
                <a16:creationId xmlns:a16="http://schemas.microsoft.com/office/drawing/2014/main" id="{C3E2DAC3-A7E3-4D7B-B833-2F8DE93C4917}"/>
              </a:ext>
            </a:extLst>
          </p:cNvPr>
          <p:cNvSpPr/>
          <p:nvPr userDrawn="1"/>
        </p:nvSpPr>
        <p:spPr>
          <a:xfrm>
            <a:off x="10909522" y="4090498"/>
            <a:ext cx="198755" cy="198755"/>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 name="Ellipse 27">
            <a:extLst>
              <a:ext uri="{FF2B5EF4-FFF2-40B4-BE49-F238E27FC236}">
                <a16:creationId xmlns:a16="http://schemas.microsoft.com/office/drawing/2014/main" id="{E63D54B9-4FB8-4D3E-A30D-A424A9EC180B}"/>
              </a:ext>
            </a:extLst>
          </p:cNvPr>
          <p:cNvSpPr/>
          <p:nvPr userDrawn="1"/>
        </p:nvSpPr>
        <p:spPr>
          <a:xfrm>
            <a:off x="10365462" y="4474839"/>
            <a:ext cx="198755" cy="198755"/>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 name="Ellipse 28">
            <a:extLst>
              <a:ext uri="{FF2B5EF4-FFF2-40B4-BE49-F238E27FC236}">
                <a16:creationId xmlns:a16="http://schemas.microsoft.com/office/drawing/2014/main" id="{B939D933-AB44-44F6-A7E9-D47CA408ACAC}"/>
              </a:ext>
            </a:extLst>
          </p:cNvPr>
          <p:cNvSpPr/>
          <p:nvPr userDrawn="1"/>
        </p:nvSpPr>
        <p:spPr>
          <a:xfrm>
            <a:off x="10247888" y="5418030"/>
            <a:ext cx="198755" cy="198755"/>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 name="Ellipse 29">
            <a:extLst>
              <a:ext uri="{FF2B5EF4-FFF2-40B4-BE49-F238E27FC236}">
                <a16:creationId xmlns:a16="http://schemas.microsoft.com/office/drawing/2014/main" id="{94767AD1-EBCE-4A74-A4D8-82758534388A}"/>
              </a:ext>
            </a:extLst>
          </p:cNvPr>
          <p:cNvSpPr/>
          <p:nvPr userDrawn="1"/>
        </p:nvSpPr>
        <p:spPr>
          <a:xfrm>
            <a:off x="6605398" y="5827079"/>
            <a:ext cx="198755" cy="198755"/>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 name="Ellipse 30">
            <a:extLst>
              <a:ext uri="{FF2B5EF4-FFF2-40B4-BE49-F238E27FC236}">
                <a16:creationId xmlns:a16="http://schemas.microsoft.com/office/drawing/2014/main" id="{BD793C6A-2F4E-4BDA-A320-5934900AA8BA}"/>
              </a:ext>
            </a:extLst>
          </p:cNvPr>
          <p:cNvSpPr/>
          <p:nvPr userDrawn="1"/>
        </p:nvSpPr>
        <p:spPr>
          <a:xfrm>
            <a:off x="9393513" y="3515707"/>
            <a:ext cx="216000" cy="21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3" name="Rechteck 32">
            <a:extLst>
              <a:ext uri="{FF2B5EF4-FFF2-40B4-BE49-F238E27FC236}">
                <a16:creationId xmlns:a16="http://schemas.microsoft.com/office/drawing/2014/main" id="{8ED75F87-2A23-4BB9-AA74-8F82EE97DABC}"/>
              </a:ext>
            </a:extLst>
          </p:cNvPr>
          <p:cNvSpPr/>
          <p:nvPr userDrawn="1"/>
        </p:nvSpPr>
        <p:spPr>
          <a:xfrm>
            <a:off x="8986991" y="5115809"/>
            <a:ext cx="2689025" cy="306109"/>
          </a:xfrm>
          <a:prstGeom prst="rect">
            <a:avLst/>
          </a:prstGeom>
        </p:spPr>
        <p:txBody>
          <a:bodyPr wrap="square">
            <a:spAutoFit/>
          </a:bodyPr>
          <a:lstStyle/>
          <a:p>
            <a:pPr algn="ctr">
              <a:lnSpc>
                <a:spcPts val="1800"/>
              </a:lnSpc>
              <a:spcBef>
                <a:spcPts val="1000"/>
              </a:spcBef>
              <a:spcAft>
                <a:spcPts val="500"/>
              </a:spcAft>
            </a:pPr>
            <a:r>
              <a:rPr lang="de-DE" sz="1200" b="1" cap="all" dirty="0">
                <a:solidFill>
                  <a:srgbClr val="034EA2"/>
                </a:solidFill>
                <a:latin typeface="Calibri" panose="020F0502020204030204" pitchFamily="34" charset="0"/>
                <a:cs typeface="Calibri" panose="020F0502020204030204" pitchFamily="34" charset="0"/>
              </a:rPr>
              <a:t>Italy</a:t>
            </a:r>
            <a:endParaRPr lang="de-DE" sz="1200" b="1" dirty="0">
              <a:latin typeface="Calibri" panose="020F0502020204030204" pitchFamily="34" charset="0"/>
              <a:cs typeface="Calibri" panose="020F0502020204030204" pitchFamily="34" charset="0"/>
            </a:endParaRPr>
          </a:p>
        </p:txBody>
      </p:sp>
      <p:sp>
        <p:nvSpPr>
          <p:cNvPr id="34" name="Rechteck 33">
            <a:extLst>
              <a:ext uri="{FF2B5EF4-FFF2-40B4-BE49-F238E27FC236}">
                <a16:creationId xmlns:a16="http://schemas.microsoft.com/office/drawing/2014/main" id="{71FB5C00-8210-492C-92B1-E454F4304260}"/>
              </a:ext>
            </a:extLst>
          </p:cNvPr>
          <p:cNvSpPr/>
          <p:nvPr userDrawn="1"/>
        </p:nvSpPr>
        <p:spPr>
          <a:xfrm>
            <a:off x="5364551" y="5525761"/>
            <a:ext cx="2689025" cy="306109"/>
          </a:xfrm>
          <a:prstGeom prst="rect">
            <a:avLst/>
          </a:prstGeom>
        </p:spPr>
        <p:txBody>
          <a:bodyPr wrap="square">
            <a:spAutoFit/>
          </a:bodyPr>
          <a:lstStyle/>
          <a:p>
            <a:pPr algn="ctr">
              <a:lnSpc>
                <a:spcPts val="1800"/>
              </a:lnSpc>
              <a:spcBef>
                <a:spcPts val="1000"/>
              </a:spcBef>
              <a:spcAft>
                <a:spcPts val="500"/>
              </a:spcAft>
            </a:pPr>
            <a:r>
              <a:rPr lang="de-DE" sz="1200" b="1" cap="all" dirty="0">
                <a:solidFill>
                  <a:srgbClr val="034EA2"/>
                </a:solidFill>
                <a:latin typeface="Calibri" panose="020F0502020204030204" pitchFamily="34" charset="0"/>
                <a:cs typeface="Calibri" panose="020F0502020204030204" pitchFamily="34" charset="0"/>
              </a:rPr>
              <a:t>Portugal</a:t>
            </a:r>
            <a:endParaRPr lang="de-DE" sz="1200" b="1" dirty="0">
              <a:latin typeface="Calibri" panose="020F0502020204030204" pitchFamily="34" charset="0"/>
              <a:cs typeface="Calibri" panose="020F0502020204030204" pitchFamily="34" charset="0"/>
            </a:endParaRPr>
          </a:p>
        </p:txBody>
      </p:sp>
      <p:sp>
        <p:nvSpPr>
          <p:cNvPr id="35" name="Rechteck 34">
            <a:extLst>
              <a:ext uri="{FF2B5EF4-FFF2-40B4-BE49-F238E27FC236}">
                <a16:creationId xmlns:a16="http://schemas.microsoft.com/office/drawing/2014/main" id="{B61C0B0C-53E3-4B8D-AAD0-5BD78B6D8FC5}"/>
              </a:ext>
            </a:extLst>
          </p:cNvPr>
          <p:cNvSpPr/>
          <p:nvPr userDrawn="1"/>
        </p:nvSpPr>
        <p:spPr>
          <a:xfrm>
            <a:off x="9256516" y="1358802"/>
            <a:ext cx="2689025" cy="306109"/>
          </a:xfrm>
          <a:prstGeom prst="rect">
            <a:avLst/>
          </a:prstGeom>
        </p:spPr>
        <p:txBody>
          <a:bodyPr wrap="square">
            <a:spAutoFit/>
          </a:bodyPr>
          <a:lstStyle/>
          <a:p>
            <a:pPr algn="ctr">
              <a:lnSpc>
                <a:spcPts val="1800"/>
              </a:lnSpc>
              <a:spcBef>
                <a:spcPts val="1000"/>
              </a:spcBef>
              <a:spcAft>
                <a:spcPts val="500"/>
              </a:spcAft>
            </a:pPr>
            <a:r>
              <a:rPr lang="de-DE" sz="1200" b="1" cap="all" dirty="0">
                <a:solidFill>
                  <a:srgbClr val="73B22C"/>
                </a:solidFill>
                <a:latin typeface="Calibri" panose="020F0502020204030204" pitchFamily="34" charset="0"/>
                <a:cs typeface="Calibri" panose="020F0502020204030204" pitchFamily="34" charset="0"/>
              </a:rPr>
              <a:t>Scandinavia</a:t>
            </a:r>
            <a:endParaRPr lang="de-DE" sz="1200" b="1" dirty="0">
              <a:solidFill>
                <a:srgbClr val="73B22C"/>
              </a:solidFill>
              <a:latin typeface="Calibri" panose="020F0502020204030204" pitchFamily="34" charset="0"/>
              <a:cs typeface="Calibri" panose="020F0502020204030204" pitchFamily="34" charset="0"/>
            </a:endParaRPr>
          </a:p>
        </p:txBody>
      </p:sp>
      <p:grpSp>
        <p:nvGrpSpPr>
          <p:cNvPr id="32" name="Gruppieren 31">
            <a:extLst>
              <a:ext uri="{FF2B5EF4-FFF2-40B4-BE49-F238E27FC236}">
                <a16:creationId xmlns:a16="http://schemas.microsoft.com/office/drawing/2014/main" id="{25871BE7-C0E0-4658-9F41-35EAC6F77A14}"/>
              </a:ext>
            </a:extLst>
          </p:cNvPr>
          <p:cNvGrpSpPr/>
          <p:nvPr userDrawn="1"/>
        </p:nvGrpSpPr>
        <p:grpSpPr>
          <a:xfrm>
            <a:off x="4351034" y="4027790"/>
            <a:ext cx="1595735" cy="323165"/>
            <a:chOff x="371475" y="4245760"/>
            <a:chExt cx="1595735" cy="323165"/>
          </a:xfrm>
        </p:grpSpPr>
        <p:sp>
          <p:nvSpPr>
            <p:cNvPr id="36" name="Rechteck 35">
              <a:extLst>
                <a:ext uri="{FF2B5EF4-FFF2-40B4-BE49-F238E27FC236}">
                  <a16:creationId xmlns:a16="http://schemas.microsoft.com/office/drawing/2014/main" id="{2EB34EDA-2F85-4D8D-8E0B-ACDE63A0BB4D}"/>
                </a:ext>
              </a:extLst>
            </p:cNvPr>
            <p:cNvSpPr/>
            <p:nvPr/>
          </p:nvSpPr>
          <p:spPr>
            <a:xfrm>
              <a:off x="551475" y="4245760"/>
              <a:ext cx="1415735" cy="323165"/>
            </a:xfrm>
            <a:prstGeom prst="rect">
              <a:avLst/>
            </a:prstGeom>
          </p:spPr>
          <p:txBody>
            <a:bodyPr wrap="square">
              <a:spAutoFit/>
            </a:bodyPr>
            <a:lstStyle/>
            <a:p>
              <a:pPr>
                <a:lnSpc>
                  <a:spcPts val="1800"/>
                </a:lnSpc>
                <a:spcBef>
                  <a:spcPts val="1000"/>
                </a:spcBef>
                <a:spcAft>
                  <a:spcPts val="500"/>
                </a:spcAft>
              </a:pPr>
              <a:r>
                <a:rPr lang="de-DE" sz="1600" dirty="0">
                  <a:solidFill>
                    <a:srgbClr val="1C2343"/>
                  </a:solidFill>
                  <a:latin typeface="Calibri" panose="020F0502020204030204" pitchFamily="34" charset="0"/>
                  <a:cs typeface="Calibri" panose="020F0502020204030204" pitchFamily="34" charset="0"/>
                </a:rPr>
                <a:t>Headquarters</a:t>
              </a:r>
            </a:p>
          </p:txBody>
        </p:sp>
        <p:sp>
          <p:nvSpPr>
            <p:cNvPr id="37" name="Ellipse 36">
              <a:extLst>
                <a:ext uri="{FF2B5EF4-FFF2-40B4-BE49-F238E27FC236}">
                  <a16:creationId xmlns:a16="http://schemas.microsoft.com/office/drawing/2014/main" id="{E8D1FD6B-D2AD-4D48-95E1-2205345D2E97}"/>
                </a:ext>
              </a:extLst>
            </p:cNvPr>
            <p:cNvSpPr/>
            <p:nvPr/>
          </p:nvSpPr>
          <p:spPr>
            <a:xfrm>
              <a:off x="371475" y="4317417"/>
              <a:ext cx="180000" cy="180000"/>
            </a:xfrm>
            <a:prstGeom prst="ellipse">
              <a:avLst/>
            </a:prstGeom>
            <a:solidFill>
              <a:srgbClr val="E84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38" name="Gruppieren 37">
            <a:extLst>
              <a:ext uri="{FF2B5EF4-FFF2-40B4-BE49-F238E27FC236}">
                <a16:creationId xmlns:a16="http://schemas.microsoft.com/office/drawing/2014/main" id="{5068D62D-6255-4AA0-8629-121BF0C2B308}"/>
              </a:ext>
            </a:extLst>
          </p:cNvPr>
          <p:cNvGrpSpPr/>
          <p:nvPr userDrawn="1"/>
        </p:nvGrpSpPr>
        <p:grpSpPr>
          <a:xfrm>
            <a:off x="2919252" y="4027790"/>
            <a:ext cx="1185477" cy="323165"/>
            <a:chOff x="371475" y="4245760"/>
            <a:chExt cx="1185477" cy="323165"/>
          </a:xfrm>
        </p:grpSpPr>
        <p:sp>
          <p:nvSpPr>
            <p:cNvPr id="39" name="Rechteck 38">
              <a:extLst>
                <a:ext uri="{FF2B5EF4-FFF2-40B4-BE49-F238E27FC236}">
                  <a16:creationId xmlns:a16="http://schemas.microsoft.com/office/drawing/2014/main" id="{AAC6A919-3C19-45CB-BBFC-19E8DC78C8FC}"/>
                </a:ext>
              </a:extLst>
            </p:cNvPr>
            <p:cNvSpPr/>
            <p:nvPr/>
          </p:nvSpPr>
          <p:spPr>
            <a:xfrm>
              <a:off x="551476" y="4245760"/>
              <a:ext cx="1005476" cy="323165"/>
            </a:xfrm>
            <a:prstGeom prst="rect">
              <a:avLst/>
            </a:prstGeom>
          </p:spPr>
          <p:txBody>
            <a:bodyPr wrap="square">
              <a:spAutoFit/>
            </a:bodyPr>
            <a:lstStyle/>
            <a:p>
              <a:pPr>
                <a:lnSpc>
                  <a:spcPts val="1800"/>
                </a:lnSpc>
                <a:spcBef>
                  <a:spcPts val="1000"/>
                </a:spcBef>
                <a:spcAft>
                  <a:spcPts val="500"/>
                </a:spcAft>
              </a:pPr>
              <a:r>
                <a:rPr lang="de-DE" sz="1600" dirty="0">
                  <a:solidFill>
                    <a:srgbClr val="1C2343"/>
                  </a:solidFill>
                  <a:latin typeface="Calibri" panose="020F0502020204030204" pitchFamily="34" charset="0"/>
                  <a:cs typeface="Calibri" panose="020F0502020204030204" pitchFamily="34" charset="0"/>
                </a:rPr>
                <a:t>InnoStars</a:t>
              </a:r>
            </a:p>
          </p:txBody>
        </p:sp>
        <p:sp>
          <p:nvSpPr>
            <p:cNvPr id="40" name="Ellipse 39">
              <a:extLst>
                <a:ext uri="{FF2B5EF4-FFF2-40B4-BE49-F238E27FC236}">
                  <a16:creationId xmlns:a16="http://schemas.microsoft.com/office/drawing/2014/main" id="{529BC4D3-DB76-47FC-AA8C-DEAEBE209E99}"/>
                </a:ext>
              </a:extLst>
            </p:cNvPr>
            <p:cNvSpPr/>
            <p:nvPr/>
          </p:nvSpPr>
          <p:spPr>
            <a:xfrm>
              <a:off x="371475" y="4317417"/>
              <a:ext cx="180000" cy="1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41" name="Gruppieren 40">
            <a:extLst>
              <a:ext uri="{FF2B5EF4-FFF2-40B4-BE49-F238E27FC236}">
                <a16:creationId xmlns:a16="http://schemas.microsoft.com/office/drawing/2014/main" id="{67AD2804-9F77-4B5B-AD8E-E777AC6FD1D5}"/>
              </a:ext>
            </a:extLst>
          </p:cNvPr>
          <p:cNvGrpSpPr/>
          <p:nvPr userDrawn="1"/>
        </p:nvGrpSpPr>
        <p:grpSpPr>
          <a:xfrm>
            <a:off x="647761" y="4027790"/>
            <a:ext cx="2025185" cy="323165"/>
            <a:chOff x="343975" y="4245760"/>
            <a:chExt cx="2025185" cy="323165"/>
          </a:xfrm>
        </p:grpSpPr>
        <p:sp>
          <p:nvSpPr>
            <p:cNvPr id="42" name="Rechteck 41">
              <a:extLst>
                <a:ext uri="{FF2B5EF4-FFF2-40B4-BE49-F238E27FC236}">
                  <a16:creationId xmlns:a16="http://schemas.microsoft.com/office/drawing/2014/main" id="{A5ECC14D-C5B1-4129-B59C-6FF2B3A2AFB0}"/>
                </a:ext>
              </a:extLst>
            </p:cNvPr>
            <p:cNvSpPr/>
            <p:nvPr/>
          </p:nvSpPr>
          <p:spPr>
            <a:xfrm>
              <a:off x="523976" y="4245760"/>
              <a:ext cx="1845184" cy="323165"/>
            </a:xfrm>
            <a:prstGeom prst="rect">
              <a:avLst/>
            </a:prstGeom>
          </p:spPr>
          <p:txBody>
            <a:bodyPr wrap="square">
              <a:spAutoFit/>
            </a:bodyPr>
            <a:lstStyle/>
            <a:p>
              <a:pPr>
                <a:lnSpc>
                  <a:spcPts val="1800"/>
                </a:lnSpc>
                <a:spcBef>
                  <a:spcPts val="1000"/>
                </a:spcBef>
                <a:spcAft>
                  <a:spcPts val="500"/>
                </a:spcAft>
              </a:pPr>
              <a:r>
                <a:rPr lang="de-DE" sz="1600" dirty="0">
                  <a:solidFill>
                    <a:srgbClr val="1C2343"/>
                  </a:solidFill>
                  <a:latin typeface="Calibri" panose="020F0502020204030204" pitchFamily="34" charset="0"/>
                  <a:cs typeface="Calibri" panose="020F0502020204030204" pitchFamily="34" charset="0"/>
                </a:rPr>
                <a:t>Co-Location Centres</a:t>
              </a:r>
            </a:p>
          </p:txBody>
        </p:sp>
        <p:sp>
          <p:nvSpPr>
            <p:cNvPr id="43" name="Ellipse 42">
              <a:extLst>
                <a:ext uri="{FF2B5EF4-FFF2-40B4-BE49-F238E27FC236}">
                  <a16:creationId xmlns:a16="http://schemas.microsoft.com/office/drawing/2014/main" id="{2E27CFA2-859B-43D9-A12B-00EEA661793F}"/>
                </a:ext>
              </a:extLst>
            </p:cNvPr>
            <p:cNvSpPr/>
            <p:nvPr/>
          </p:nvSpPr>
          <p:spPr>
            <a:xfrm>
              <a:off x="343975" y="4317417"/>
              <a:ext cx="180000" cy="180000"/>
            </a:xfrm>
            <a:prstGeom prst="ellipse">
              <a:avLst/>
            </a:prstGeom>
            <a:solidFill>
              <a:srgbClr val="73B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51" name="Gruppieren 50">
            <a:extLst>
              <a:ext uri="{FF2B5EF4-FFF2-40B4-BE49-F238E27FC236}">
                <a16:creationId xmlns:a16="http://schemas.microsoft.com/office/drawing/2014/main" id="{1B1C3D30-DDAB-43BA-9DFB-0146F84CDB45}"/>
              </a:ext>
            </a:extLst>
          </p:cNvPr>
          <p:cNvGrpSpPr/>
          <p:nvPr userDrawn="1"/>
        </p:nvGrpSpPr>
        <p:grpSpPr>
          <a:xfrm>
            <a:off x="379333" y="2272417"/>
            <a:ext cx="5722431" cy="1642676"/>
            <a:chOff x="388387" y="2885251"/>
            <a:chExt cx="5355600" cy="2830112"/>
          </a:xfrm>
        </p:grpSpPr>
        <p:cxnSp>
          <p:nvCxnSpPr>
            <p:cNvPr id="52" name="Gerader Verbinder 51">
              <a:extLst>
                <a:ext uri="{FF2B5EF4-FFF2-40B4-BE49-F238E27FC236}">
                  <a16:creationId xmlns:a16="http://schemas.microsoft.com/office/drawing/2014/main" id="{E86DEE67-BDBA-4B63-BF57-771EE36AFCDF}"/>
                </a:ext>
              </a:extLst>
            </p:cNvPr>
            <p:cNvCxnSpPr>
              <a:cxnSpLocks/>
            </p:cNvCxnSpPr>
            <p:nvPr/>
          </p:nvCxnSpPr>
          <p:spPr>
            <a:xfrm>
              <a:off x="388387" y="2885251"/>
              <a:ext cx="5355600" cy="0"/>
            </a:xfrm>
            <a:prstGeom prst="line">
              <a:avLst/>
            </a:prstGeom>
            <a:ln w="28575">
              <a:solidFill>
                <a:srgbClr val="12448E"/>
              </a:solidFill>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BD9F8D40-D915-477B-8229-E8622D05DFEE}"/>
                </a:ext>
              </a:extLst>
            </p:cNvPr>
            <p:cNvCxnSpPr>
              <a:cxnSpLocks/>
            </p:cNvCxnSpPr>
            <p:nvPr/>
          </p:nvCxnSpPr>
          <p:spPr>
            <a:xfrm>
              <a:off x="388387" y="5715363"/>
              <a:ext cx="5355600" cy="0"/>
            </a:xfrm>
            <a:prstGeom prst="line">
              <a:avLst/>
            </a:prstGeom>
            <a:ln w="28575">
              <a:solidFill>
                <a:srgbClr val="12448E"/>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5" name="Textfeld 44">
            <a:extLst>
              <a:ext uri="{FF2B5EF4-FFF2-40B4-BE49-F238E27FC236}">
                <a16:creationId xmlns:a16="http://schemas.microsoft.com/office/drawing/2014/main" id="{396D257D-E5D9-4EB0-B8E5-9FA14BE5AF46}"/>
              </a:ext>
            </a:extLst>
          </p:cNvPr>
          <p:cNvSpPr txBox="1"/>
          <p:nvPr userDrawn="1"/>
        </p:nvSpPr>
        <p:spPr>
          <a:xfrm>
            <a:off x="379257" y="2362419"/>
            <a:ext cx="5731157" cy="1477328"/>
          </a:xfrm>
          <a:prstGeom prst="rect">
            <a:avLst/>
          </a:prstGeom>
          <a:noFill/>
        </p:spPr>
        <p:txBody>
          <a:bodyPr wrap="square" rtlCol="0" anchor="ctr">
            <a:noAutofit/>
          </a:bodyPr>
          <a:lstStyle/>
          <a:p>
            <a:r>
              <a:rPr lang="en-US" sz="3000" kern="1200" dirty="0">
                <a:solidFill>
                  <a:srgbClr val="034EA2"/>
                </a:solidFill>
                <a:latin typeface="+mn-lt"/>
                <a:ea typeface="+mj-ea"/>
                <a:cs typeface="+mj-cs"/>
              </a:rPr>
              <a:t>EIT Health is a network of </a:t>
            </a:r>
            <a:br>
              <a:rPr lang="en-US" sz="3000" kern="1200" dirty="0">
                <a:solidFill>
                  <a:srgbClr val="034EA2"/>
                </a:solidFill>
                <a:latin typeface="+mn-lt"/>
                <a:ea typeface="+mj-ea"/>
                <a:cs typeface="+mj-cs"/>
              </a:rPr>
            </a:br>
            <a:r>
              <a:rPr lang="en-US" sz="3000" b="1" kern="1200" dirty="0">
                <a:solidFill>
                  <a:srgbClr val="034EA2"/>
                </a:solidFill>
                <a:latin typeface="+mn-lt"/>
                <a:ea typeface="+mj-ea"/>
                <a:cs typeface="+mj-cs"/>
              </a:rPr>
              <a:t>best-in-class health innovators </a:t>
            </a:r>
            <a:r>
              <a:rPr lang="en-US" sz="3000" kern="1200" dirty="0">
                <a:solidFill>
                  <a:srgbClr val="034EA2"/>
                </a:solidFill>
                <a:latin typeface="+mn-lt"/>
                <a:ea typeface="+mj-ea"/>
                <a:cs typeface="+mj-cs"/>
              </a:rPr>
              <a:t>backed by the EU. </a:t>
            </a:r>
          </a:p>
        </p:txBody>
      </p:sp>
      <p:grpSp>
        <p:nvGrpSpPr>
          <p:cNvPr id="44" name="Gruppierung 13">
            <a:extLst>
              <a:ext uri="{FF2B5EF4-FFF2-40B4-BE49-F238E27FC236}">
                <a16:creationId xmlns:a16="http://schemas.microsoft.com/office/drawing/2014/main" id="{3383FABD-D3FC-5549-A219-BEC14F70EE64}"/>
              </a:ext>
            </a:extLst>
          </p:cNvPr>
          <p:cNvGrpSpPr>
            <a:grpSpLocks/>
          </p:cNvGrpSpPr>
          <p:nvPr userDrawn="1"/>
        </p:nvGrpSpPr>
        <p:grpSpPr bwMode="auto">
          <a:xfrm>
            <a:off x="9657618" y="6267123"/>
            <a:ext cx="2190649" cy="430212"/>
            <a:chOff x="6588757" y="620688"/>
            <a:chExt cx="2189541" cy="430887"/>
          </a:xfrm>
        </p:grpSpPr>
        <p:pic>
          <p:nvPicPr>
            <p:cNvPr id="46" name="Picture 2" descr="F:\Birmingham\MSU\Creative Services\DG EAC Framework jobs\EIT\2014 EIT re-brand\Templates\Powerpoint\Elements\EU Flag.png">
              <a:extLst>
                <a:ext uri="{FF2B5EF4-FFF2-40B4-BE49-F238E27FC236}">
                  <a16:creationId xmlns:a16="http://schemas.microsoft.com/office/drawing/2014/main" id="{9A637861-AD0B-6849-8FC3-4B14F3A8ED4C}"/>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440894" y="653620"/>
              <a:ext cx="337404" cy="239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 name="Textfeld 10">
              <a:extLst>
                <a:ext uri="{FF2B5EF4-FFF2-40B4-BE49-F238E27FC236}">
                  <a16:creationId xmlns:a16="http://schemas.microsoft.com/office/drawing/2014/main" id="{C3F2B53F-FBDF-7947-A7AA-EBF2BA6A9D47}"/>
                </a:ext>
              </a:extLst>
            </p:cNvPr>
            <p:cNvSpPr txBox="1">
              <a:spLocks noChangeArrowheads="1"/>
            </p:cNvSpPr>
            <p:nvPr userDrawn="1"/>
          </p:nvSpPr>
          <p:spPr bwMode="auto">
            <a:xfrm>
              <a:off x="6588757" y="620688"/>
              <a:ext cx="1872302"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algn="r" eaLnBrk="1" hangingPunct="1">
                <a:defRPr/>
              </a:pPr>
              <a:r>
                <a:rPr lang="en-GB" sz="700" dirty="0">
                  <a:solidFill>
                    <a:schemeClr val="bg1">
                      <a:lumMod val="50000"/>
                    </a:schemeClr>
                  </a:solidFill>
                  <a:latin typeface="Calibri" charset="0"/>
                </a:rPr>
                <a:t>EIT Health is supported by the EIT, </a:t>
              </a:r>
              <a:endParaRPr lang="de-DE" sz="700" dirty="0">
                <a:solidFill>
                  <a:schemeClr val="bg1">
                    <a:lumMod val="50000"/>
                  </a:schemeClr>
                </a:solidFill>
                <a:latin typeface="Calibri" charset="0"/>
              </a:endParaRPr>
            </a:p>
            <a:p>
              <a:pPr algn="r" eaLnBrk="1" hangingPunct="1">
                <a:defRPr/>
              </a:pPr>
              <a:r>
                <a:rPr lang="en-GB" sz="700" dirty="0">
                  <a:solidFill>
                    <a:schemeClr val="bg1">
                      <a:lumMod val="50000"/>
                    </a:schemeClr>
                  </a:solidFill>
                  <a:latin typeface="Calibri" charset="0"/>
                </a:rPr>
                <a:t>a body of the European Union</a:t>
              </a:r>
              <a:endParaRPr lang="de-DE" sz="700" dirty="0">
                <a:solidFill>
                  <a:schemeClr val="bg1">
                    <a:lumMod val="50000"/>
                  </a:schemeClr>
                </a:solidFill>
                <a:latin typeface="Calibri" charset="0"/>
              </a:endParaRPr>
            </a:p>
            <a:p>
              <a:pPr eaLnBrk="1" hangingPunct="1">
                <a:defRPr/>
              </a:pPr>
              <a:endParaRPr lang="de-DE" sz="800" dirty="0">
                <a:solidFill>
                  <a:schemeClr val="bg1">
                    <a:lumMod val="50000"/>
                  </a:schemeClr>
                </a:solidFill>
                <a:latin typeface="Calibri" charset="0"/>
              </a:endParaRPr>
            </a:p>
          </p:txBody>
        </p:sp>
      </p:grpSp>
    </p:spTree>
    <p:extLst>
      <p:ext uri="{BB962C8B-B14F-4D97-AF65-F5344CB8AC3E}">
        <p14:creationId xmlns:p14="http://schemas.microsoft.com/office/powerpoint/2010/main" val="5156449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ocations partners">
    <p:spTree>
      <p:nvGrpSpPr>
        <p:cNvPr id="1" name=""/>
        <p:cNvGrpSpPr/>
        <p:nvPr/>
      </p:nvGrpSpPr>
      <p:grpSpPr>
        <a:xfrm>
          <a:off x="0" y="0"/>
          <a:ext cx="0" cy="0"/>
          <a:chOff x="0" y="0"/>
          <a:chExt cx="0" cy="0"/>
        </a:xfrm>
      </p:grpSpPr>
      <p:grpSp>
        <p:nvGrpSpPr>
          <p:cNvPr id="101" name="Gruppieren 100">
            <a:extLst>
              <a:ext uri="{FF2B5EF4-FFF2-40B4-BE49-F238E27FC236}">
                <a16:creationId xmlns:a16="http://schemas.microsoft.com/office/drawing/2014/main" id="{257C2581-ED53-47BB-974D-F1562CBF8EEA}"/>
              </a:ext>
            </a:extLst>
          </p:cNvPr>
          <p:cNvGrpSpPr/>
          <p:nvPr userDrawn="1"/>
        </p:nvGrpSpPr>
        <p:grpSpPr>
          <a:xfrm>
            <a:off x="273554" y="104413"/>
            <a:ext cx="10849386" cy="5707863"/>
            <a:chOff x="273554" y="104413"/>
            <a:chExt cx="10849386" cy="5707863"/>
          </a:xfrm>
        </p:grpSpPr>
        <p:pic>
          <p:nvPicPr>
            <p:cNvPr id="102" name="Grafik 101">
              <a:extLst>
                <a:ext uri="{FF2B5EF4-FFF2-40B4-BE49-F238E27FC236}">
                  <a16:creationId xmlns:a16="http://schemas.microsoft.com/office/drawing/2014/main" id="{770728F5-407F-406F-89B1-867DBEB20D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1976" y="104413"/>
              <a:ext cx="715395" cy="246811"/>
            </a:xfrm>
            <a:prstGeom prst="rect">
              <a:avLst/>
            </a:prstGeom>
          </p:spPr>
        </p:pic>
        <p:pic>
          <p:nvPicPr>
            <p:cNvPr id="103" name="Grafik 102">
              <a:extLst>
                <a:ext uri="{FF2B5EF4-FFF2-40B4-BE49-F238E27FC236}">
                  <a16:creationId xmlns:a16="http://schemas.microsoft.com/office/drawing/2014/main" id="{79A28B2F-F51B-4ED1-A5BA-B896366534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25100" y="255946"/>
              <a:ext cx="870575" cy="273191"/>
            </a:xfrm>
            <a:prstGeom prst="rect">
              <a:avLst/>
            </a:prstGeom>
          </p:spPr>
        </p:pic>
        <p:pic>
          <p:nvPicPr>
            <p:cNvPr id="104" name="Grafik 103">
              <a:extLst>
                <a:ext uri="{FF2B5EF4-FFF2-40B4-BE49-F238E27FC236}">
                  <a16:creationId xmlns:a16="http://schemas.microsoft.com/office/drawing/2014/main" id="{75E45F33-2469-4C81-B04B-08BABD93CD1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88608" y="309192"/>
              <a:ext cx="701311" cy="110671"/>
            </a:xfrm>
            <a:prstGeom prst="rect">
              <a:avLst/>
            </a:prstGeom>
          </p:spPr>
        </p:pic>
        <p:pic>
          <p:nvPicPr>
            <p:cNvPr id="105" name="Grafik 104">
              <a:extLst>
                <a:ext uri="{FF2B5EF4-FFF2-40B4-BE49-F238E27FC236}">
                  <a16:creationId xmlns:a16="http://schemas.microsoft.com/office/drawing/2014/main" id="{10152B06-13A6-45F1-9E54-75D6B6D547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1475" y="676987"/>
              <a:ext cx="687534" cy="134279"/>
            </a:xfrm>
            <a:prstGeom prst="rect">
              <a:avLst/>
            </a:prstGeom>
          </p:spPr>
        </p:pic>
        <p:pic>
          <p:nvPicPr>
            <p:cNvPr id="106" name="Grafik 105">
              <a:extLst>
                <a:ext uri="{FF2B5EF4-FFF2-40B4-BE49-F238E27FC236}">
                  <a16:creationId xmlns:a16="http://schemas.microsoft.com/office/drawing/2014/main" id="{6D2D0D08-D80E-41CA-B4CF-2C5DE7427FF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94561" y="1396890"/>
              <a:ext cx="648577" cy="261359"/>
            </a:xfrm>
            <a:prstGeom prst="rect">
              <a:avLst/>
            </a:prstGeom>
          </p:spPr>
        </p:pic>
        <p:pic>
          <p:nvPicPr>
            <p:cNvPr id="107" name="Grafik 106">
              <a:extLst>
                <a:ext uri="{FF2B5EF4-FFF2-40B4-BE49-F238E27FC236}">
                  <a16:creationId xmlns:a16="http://schemas.microsoft.com/office/drawing/2014/main" id="{72D4D715-B2E2-4B68-A7BF-C06F48982FA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3554" y="1512041"/>
              <a:ext cx="870575" cy="317591"/>
            </a:xfrm>
            <a:prstGeom prst="rect">
              <a:avLst/>
            </a:prstGeom>
          </p:spPr>
        </p:pic>
        <p:pic>
          <p:nvPicPr>
            <p:cNvPr id="108" name="Grafik 107">
              <a:extLst>
                <a:ext uri="{FF2B5EF4-FFF2-40B4-BE49-F238E27FC236}">
                  <a16:creationId xmlns:a16="http://schemas.microsoft.com/office/drawing/2014/main" id="{B09438FE-73AF-40BF-BB75-852EF8A283E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44871" y="1782041"/>
              <a:ext cx="814363" cy="267292"/>
            </a:xfrm>
            <a:prstGeom prst="rect">
              <a:avLst/>
            </a:prstGeom>
          </p:spPr>
        </p:pic>
        <p:pic>
          <p:nvPicPr>
            <p:cNvPr id="109" name="Grafik 108">
              <a:extLst>
                <a:ext uri="{FF2B5EF4-FFF2-40B4-BE49-F238E27FC236}">
                  <a16:creationId xmlns:a16="http://schemas.microsoft.com/office/drawing/2014/main" id="{D6206F7C-8F4F-4404-9753-E94C8AB1FA7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211828" y="1302275"/>
              <a:ext cx="828821" cy="267295"/>
            </a:xfrm>
            <a:prstGeom prst="rect">
              <a:avLst/>
            </a:prstGeom>
          </p:spPr>
        </p:pic>
        <p:pic>
          <p:nvPicPr>
            <p:cNvPr id="110" name="Grafik 109">
              <a:extLst>
                <a:ext uri="{FF2B5EF4-FFF2-40B4-BE49-F238E27FC236}">
                  <a16:creationId xmlns:a16="http://schemas.microsoft.com/office/drawing/2014/main" id="{38540155-DA09-4415-BD5E-B1BFE819DB7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188115" y="4436215"/>
              <a:ext cx="310136" cy="160512"/>
            </a:xfrm>
            <a:prstGeom prst="rect">
              <a:avLst/>
            </a:prstGeom>
          </p:spPr>
        </p:pic>
        <p:pic>
          <p:nvPicPr>
            <p:cNvPr id="111" name="Grafik 110">
              <a:extLst>
                <a:ext uri="{FF2B5EF4-FFF2-40B4-BE49-F238E27FC236}">
                  <a16:creationId xmlns:a16="http://schemas.microsoft.com/office/drawing/2014/main" id="{CCF7B653-4AD0-44A4-B888-6BE8DC2273C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844279" y="828520"/>
              <a:ext cx="644267" cy="455568"/>
            </a:xfrm>
            <a:prstGeom prst="rect">
              <a:avLst/>
            </a:prstGeom>
          </p:spPr>
        </p:pic>
        <p:pic>
          <p:nvPicPr>
            <p:cNvPr id="112" name="Grafik 111">
              <a:extLst>
                <a:ext uri="{FF2B5EF4-FFF2-40B4-BE49-F238E27FC236}">
                  <a16:creationId xmlns:a16="http://schemas.microsoft.com/office/drawing/2014/main" id="{2F23151D-374F-4407-BB69-0CF018C6E02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013992" y="606942"/>
              <a:ext cx="737205" cy="273196"/>
            </a:xfrm>
            <a:prstGeom prst="rect">
              <a:avLst/>
            </a:prstGeom>
          </p:spPr>
        </p:pic>
        <p:pic>
          <p:nvPicPr>
            <p:cNvPr id="113" name="Grafik 112">
              <a:extLst>
                <a:ext uri="{FF2B5EF4-FFF2-40B4-BE49-F238E27FC236}">
                  <a16:creationId xmlns:a16="http://schemas.microsoft.com/office/drawing/2014/main" id="{EAA0914A-E2CC-452B-89B1-CA4DCE095F0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011333" y="324435"/>
              <a:ext cx="881804" cy="220598"/>
            </a:xfrm>
            <a:prstGeom prst="rect">
              <a:avLst/>
            </a:prstGeom>
          </p:spPr>
        </p:pic>
        <p:pic>
          <p:nvPicPr>
            <p:cNvPr id="114" name="Grafik 113">
              <a:extLst>
                <a:ext uri="{FF2B5EF4-FFF2-40B4-BE49-F238E27FC236}">
                  <a16:creationId xmlns:a16="http://schemas.microsoft.com/office/drawing/2014/main" id="{591A7218-BD61-4D69-AD0F-9F2764C87C5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619028" y="180964"/>
              <a:ext cx="870575" cy="234330"/>
            </a:xfrm>
            <a:prstGeom prst="rect">
              <a:avLst/>
            </a:prstGeom>
          </p:spPr>
        </p:pic>
        <p:pic>
          <p:nvPicPr>
            <p:cNvPr id="115" name="Grafik 114">
              <a:extLst>
                <a:ext uri="{FF2B5EF4-FFF2-40B4-BE49-F238E27FC236}">
                  <a16:creationId xmlns:a16="http://schemas.microsoft.com/office/drawing/2014/main" id="{4814E5E7-9020-41CE-8505-5E32CF7F7734}"/>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71475" y="4082707"/>
              <a:ext cx="719788" cy="244988"/>
            </a:xfrm>
            <a:prstGeom prst="rect">
              <a:avLst/>
            </a:prstGeom>
          </p:spPr>
        </p:pic>
        <p:pic>
          <p:nvPicPr>
            <p:cNvPr id="116" name="Grafik 115">
              <a:extLst>
                <a:ext uri="{FF2B5EF4-FFF2-40B4-BE49-F238E27FC236}">
                  <a16:creationId xmlns:a16="http://schemas.microsoft.com/office/drawing/2014/main" id="{D90E381E-A0D6-405F-87DD-E9AE261E8CCA}"/>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085076" y="4080096"/>
              <a:ext cx="776703" cy="464425"/>
            </a:xfrm>
            <a:prstGeom prst="rect">
              <a:avLst/>
            </a:prstGeom>
          </p:spPr>
        </p:pic>
        <p:pic>
          <p:nvPicPr>
            <p:cNvPr id="117" name="Grafik 116">
              <a:extLst>
                <a:ext uri="{FF2B5EF4-FFF2-40B4-BE49-F238E27FC236}">
                  <a16:creationId xmlns:a16="http://schemas.microsoft.com/office/drawing/2014/main" id="{A6903FDD-7072-4818-8365-361101375366}"/>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84322" y="1670836"/>
              <a:ext cx="620478" cy="526355"/>
            </a:xfrm>
            <a:prstGeom prst="rect">
              <a:avLst/>
            </a:prstGeom>
          </p:spPr>
        </p:pic>
        <p:pic>
          <p:nvPicPr>
            <p:cNvPr id="118" name="Grafik 117">
              <a:extLst>
                <a:ext uri="{FF2B5EF4-FFF2-40B4-BE49-F238E27FC236}">
                  <a16:creationId xmlns:a16="http://schemas.microsoft.com/office/drawing/2014/main" id="{A262F1B9-C114-4A6E-8942-528FD8C8B5AE}"/>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942420" y="4049139"/>
              <a:ext cx="776703" cy="488525"/>
            </a:xfrm>
            <a:prstGeom prst="rect">
              <a:avLst/>
            </a:prstGeom>
          </p:spPr>
        </p:pic>
        <p:pic>
          <p:nvPicPr>
            <p:cNvPr id="119" name="Grafik 118">
              <a:extLst>
                <a:ext uri="{FF2B5EF4-FFF2-40B4-BE49-F238E27FC236}">
                  <a16:creationId xmlns:a16="http://schemas.microsoft.com/office/drawing/2014/main" id="{30D087AC-5744-4591-BADE-A6520F461ED5}"/>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5204096" y="4074953"/>
              <a:ext cx="641226" cy="306364"/>
            </a:xfrm>
            <a:prstGeom prst="rect">
              <a:avLst/>
            </a:prstGeom>
          </p:spPr>
        </p:pic>
        <p:pic>
          <p:nvPicPr>
            <p:cNvPr id="120" name="Grafik 119">
              <a:extLst>
                <a:ext uri="{FF2B5EF4-FFF2-40B4-BE49-F238E27FC236}">
                  <a16:creationId xmlns:a16="http://schemas.microsoft.com/office/drawing/2014/main" id="{402EB035-3A63-4364-A52A-BF4E87D8B619}"/>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401857" y="1695798"/>
              <a:ext cx="786258" cy="239285"/>
            </a:xfrm>
            <a:prstGeom prst="rect">
              <a:avLst/>
            </a:prstGeom>
          </p:spPr>
        </p:pic>
        <p:pic>
          <p:nvPicPr>
            <p:cNvPr id="121" name="Grafik 120">
              <a:extLst>
                <a:ext uri="{FF2B5EF4-FFF2-40B4-BE49-F238E27FC236}">
                  <a16:creationId xmlns:a16="http://schemas.microsoft.com/office/drawing/2014/main" id="{CEEA6420-2859-4E5A-824F-57B86F6730C6}"/>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5799171" y="1290449"/>
              <a:ext cx="936000" cy="199342"/>
            </a:xfrm>
            <a:prstGeom prst="rect">
              <a:avLst/>
            </a:prstGeom>
          </p:spPr>
        </p:pic>
        <p:pic>
          <p:nvPicPr>
            <p:cNvPr id="122" name="Grafik 121">
              <a:extLst>
                <a:ext uri="{FF2B5EF4-FFF2-40B4-BE49-F238E27FC236}">
                  <a16:creationId xmlns:a16="http://schemas.microsoft.com/office/drawing/2014/main" id="{2A883D91-2298-43AD-A237-395AB28F8988}"/>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5746005" y="812143"/>
              <a:ext cx="642751" cy="168722"/>
            </a:xfrm>
            <a:prstGeom prst="rect">
              <a:avLst/>
            </a:prstGeom>
          </p:spPr>
        </p:pic>
        <p:pic>
          <p:nvPicPr>
            <p:cNvPr id="123" name="Grafik 122">
              <a:extLst>
                <a:ext uri="{FF2B5EF4-FFF2-40B4-BE49-F238E27FC236}">
                  <a16:creationId xmlns:a16="http://schemas.microsoft.com/office/drawing/2014/main" id="{E7E92214-05D9-4C99-81C5-6296925CD680}"/>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7902111" y="549869"/>
              <a:ext cx="557495" cy="557650"/>
            </a:xfrm>
            <a:prstGeom prst="rect">
              <a:avLst/>
            </a:prstGeom>
          </p:spPr>
        </p:pic>
        <p:pic>
          <p:nvPicPr>
            <p:cNvPr id="124" name="Grafik 123">
              <a:extLst>
                <a:ext uri="{FF2B5EF4-FFF2-40B4-BE49-F238E27FC236}">
                  <a16:creationId xmlns:a16="http://schemas.microsoft.com/office/drawing/2014/main" id="{2C1B95FE-B46B-4AF3-9C7C-F68D3CF7AC4B}"/>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8063982" y="208262"/>
              <a:ext cx="736500" cy="368045"/>
            </a:xfrm>
            <a:prstGeom prst="rect">
              <a:avLst/>
            </a:prstGeom>
          </p:spPr>
        </p:pic>
        <p:pic>
          <p:nvPicPr>
            <p:cNvPr id="125" name="Grafik 124">
              <a:extLst>
                <a:ext uri="{FF2B5EF4-FFF2-40B4-BE49-F238E27FC236}">
                  <a16:creationId xmlns:a16="http://schemas.microsoft.com/office/drawing/2014/main" id="{E46827CE-1CCC-4774-BD2E-B78F38D651DA}"/>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7911819" y="1265484"/>
              <a:ext cx="691041" cy="340875"/>
            </a:xfrm>
            <a:prstGeom prst="rect">
              <a:avLst/>
            </a:prstGeom>
          </p:spPr>
        </p:pic>
        <p:pic>
          <p:nvPicPr>
            <p:cNvPr id="126" name="Grafik 125">
              <a:extLst>
                <a:ext uri="{FF2B5EF4-FFF2-40B4-BE49-F238E27FC236}">
                  <a16:creationId xmlns:a16="http://schemas.microsoft.com/office/drawing/2014/main" id="{95292F57-C746-4A8A-8BF4-552AA0F042D6}"/>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6110491" y="2251404"/>
              <a:ext cx="558182" cy="163966"/>
            </a:xfrm>
            <a:prstGeom prst="rect">
              <a:avLst/>
            </a:prstGeom>
          </p:spPr>
        </p:pic>
        <p:pic>
          <p:nvPicPr>
            <p:cNvPr id="127" name="Grafik 126">
              <a:extLst>
                <a:ext uri="{FF2B5EF4-FFF2-40B4-BE49-F238E27FC236}">
                  <a16:creationId xmlns:a16="http://schemas.microsoft.com/office/drawing/2014/main" id="{8B657983-4986-4E6E-9DCB-DB7A5B4E88CC}"/>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8168021" y="2333387"/>
              <a:ext cx="936000" cy="309504"/>
            </a:xfrm>
            <a:prstGeom prst="rect">
              <a:avLst/>
            </a:prstGeom>
          </p:spPr>
        </p:pic>
        <p:pic>
          <p:nvPicPr>
            <p:cNvPr id="128" name="Grafik 127">
              <a:extLst>
                <a:ext uri="{FF2B5EF4-FFF2-40B4-BE49-F238E27FC236}">
                  <a16:creationId xmlns:a16="http://schemas.microsoft.com/office/drawing/2014/main" id="{6B43F03B-AE58-450E-9064-9C6D052A021D}"/>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8026509" y="1844250"/>
              <a:ext cx="866194" cy="142874"/>
            </a:xfrm>
            <a:prstGeom prst="rect">
              <a:avLst/>
            </a:prstGeom>
          </p:spPr>
        </p:pic>
        <p:pic>
          <p:nvPicPr>
            <p:cNvPr id="129" name="Grafik 128">
              <a:extLst>
                <a:ext uri="{FF2B5EF4-FFF2-40B4-BE49-F238E27FC236}">
                  <a16:creationId xmlns:a16="http://schemas.microsoft.com/office/drawing/2014/main" id="{816F95B3-CEA0-4193-B3DF-C18D88F49894}"/>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2715951" y="671557"/>
              <a:ext cx="812802" cy="144927"/>
            </a:xfrm>
            <a:prstGeom prst="rect">
              <a:avLst/>
            </a:prstGeom>
          </p:spPr>
        </p:pic>
        <p:pic>
          <p:nvPicPr>
            <p:cNvPr id="130" name="Grafik 129">
              <a:extLst>
                <a:ext uri="{FF2B5EF4-FFF2-40B4-BE49-F238E27FC236}">
                  <a16:creationId xmlns:a16="http://schemas.microsoft.com/office/drawing/2014/main" id="{4F628B1D-7D83-47FE-BCF4-E4607BB3F0E6}"/>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917686" y="4596727"/>
              <a:ext cx="778911" cy="238693"/>
            </a:xfrm>
            <a:prstGeom prst="rect">
              <a:avLst/>
            </a:prstGeom>
          </p:spPr>
        </p:pic>
        <p:pic>
          <p:nvPicPr>
            <p:cNvPr id="131" name="Grafik 130">
              <a:extLst>
                <a:ext uri="{FF2B5EF4-FFF2-40B4-BE49-F238E27FC236}">
                  <a16:creationId xmlns:a16="http://schemas.microsoft.com/office/drawing/2014/main" id="{32D686E4-EB41-40CC-ABD4-B5DDA065DE66}"/>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389076" y="5026872"/>
              <a:ext cx="870575" cy="185771"/>
            </a:xfrm>
            <a:prstGeom prst="rect">
              <a:avLst/>
            </a:prstGeom>
          </p:spPr>
        </p:pic>
        <p:pic>
          <p:nvPicPr>
            <p:cNvPr id="132" name="Grafik 131">
              <a:extLst>
                <a:ext uri="{FF2B5EF4-FFF2-40B4-BE49-F238E27FC236}">
                  <a16:creationId xmlns:a16="http://schemas.microsoft.com/office/drawing/2014/main" id="{B69AE878-807C-4E96-93D3-BF9AA220931D}"/>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1479201" y="5423619"/>
              <a:ext cx="681187" cy="229522"/>
            </a:xfrm>
            <a:prstGeom prst="rect">
              <a:avLst/>
            </a:prstGeom>
          </p:spPr>
        </p:pic>
        <p:pic>
          <p:nvPicPr>
            <p:cNvPr id="133" name="Grafik 132">
              <a:extLst>
                <a:ext uri="{FF2B5EF4-FFF2-40B4-BE49-F238E27FC236}">
                  <a16:creationId xmlns:a16="http://schemas.microsoft.com/office/drawing/2014/main" id="{BCAD7299-B385-441D-B1AE-77DE401DA687}"/>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3045459" y="4596727"/>
              <a:ext cx="936000" cy="164216"/>
            </a:xfrm>
            <a:prstGeom prst="rect">
              <a:avLst/>
            </a:prstGeom>
          </p:spPr>
        </p:pic>
        <p:pic>
          <p:nvPicPr>
            <p:cNvPr id="134" name="Grafik 133">
              <a:extLst>
                <a:ext uri="{FF2B5EF4-FFF2-40B4-BE49-F238E27FC236}">
                  <a16:creationId xmlns:a16="http://schemas.microsoft.com/office/drawing/2014/main" id="{5472773D-3FE9-4F63-BEA1-97F3137204B6}"/>
                </a:ext>
              </a:extLst>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2870871" y="5197041"/>
              <a:ext cx="523947" cy="226578"/>
            </a:xfrm>
            <a:prstGeom prst="rect">
              <a:avLst/>
            </a:prstGeom>
          </p:spPr>
        </p:pic>
        <p:pic>
          <p:nvPicPr>
            <p:cNvPr id="135" name="Grafik 134">
              <a:extLst>
                <a:ext uri="{FF2B5EF4-FFF2-40B4-BE49-F238E27FC236}">
                  <a16:creationId xmlns:a16="http://schemas.microsoft.com/office/drawing/2014/main" id="{697B21D9-46FD-44EE-831B-3B452F0FB54A}"/>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6524810" y="3955963"/>
              <a:ext cx="617721" cy="241409"/>
            </a:xfrm>
            <a:prstGeom prst="rect">
              <a:avLst/>
            </a:prstGeom>
          </p:spPr>
        </p:pic>
        <p:pic>
          <p:nvPicPr>
            <p:cNvPr id="136" name="Grafik 135">
              <a:extLst>
                <a:ext uri="{FF2B5EF4-FFF2-40B4-BE49-F238E27FC236}">
                  <a16:creationId xmlns:a16="http://schemas.microsoft.com/office/drawing/2014/main" id="{201D3542-F015-4F84-9D17-F0CDDD2FBC8C}"/>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3928485" y="4888634"/>
              <a:ext cx="652931" cy="489698"/>
            </a:xfrm>
            <a:prstGeom prst="rect">
              <a:avLst/>
            </a:prstGeom>
          </p:spPr>
        </p:pic>
        <p:pic>
          <p:nvPicPr>
            <p:cNvPr id="137" name="Grafik 136">
              <a:extLst>
                <a:ext uri="{FF2B5EF4-FFF2-40B4-BE49-F238E27FC236}">
                  <a16:creationId xmlns:a16="http://schemas.microsoft.com/office/drawing/2014/main" id="{188D6834-D7EB-486F-9E92-82EC0FE1B876}"/>
                </a:ext>
              </a:extLst>
            </p:cNvPr>
            <p:cNvPicPr>
              <a:picLocks noChangeAspect="1"/>
            </p:cNvPicPr>
            <p:nvPr/>
          </p:nvPicPr>
          <p:blipFill>
            <a:blip r:embed="rId37" cstate="print">
              <a:extLst>
                <a:ext uri="{28A0092B-C50C-407E-A947-70E740481C1C}">
                  <a14:useLocalDpi xmlns:a14="http://schemas.microsoft.com/office/drawing/2010/main"/>
                </a:ext>
              </a:extLst>
            </a:blip>
            <a:stretch>
              <a:fillRect/>
            </a:stretch>
          </p:blipFill>
          <p:spPr>
            <a:xfrm>
              <a:off x="5881908" y="5516678"/>
              <a:ext cx="295598" cy="295598"/>
            </a:xfrm>
            <a:prstGeom prst="rect">
              <a:avLst/>
            </a:prstGeom>
          </p:spPr>
        </p:pic>
        <p:pic>
          <p:nvPicPr>
            <p:cNvPr id="138" name="Grafik 137">
              <a:extLst>
                <a:ext uri="{FF2B5EF4-FFF2-40B4-BE49-F238E27FC236}">
                  <a16:creationId xmlns:a16="http://schemas.microsoft.com/office/drawing/2014/main" id="{FEFBE4B8-E6DE-4A94-B53E-34923CF22C54}"/>
                </a:ext>
              </a:extLst>
            </p:cNvPr>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775193" y="1062919"/>
              <a:ext cx="544927" cy="102507"/>
            </a:xfrm>
            <a:prstGeom prst="rect">
              <a:avLst/>
            </a:prstGeom>
          </p:spPr>
        </p:pic>
        <p:pic>
          <p:nvPicPr>
            <p:cNvPr id="139" name="Grafik 138">
              <a:extLst>
                <a:ext uri="{FF2B5EF4-FFF2-40B4-BE49-F238E27FC236}">
                  <a16:creationId xmlns:a16="http://schemas.microsoft.com/office/drawing/2014/main" id="{55EB78B0-3196-44F0-8C7F-84F6EDE02C1A}"/>
                </a:ext>
              </a:extLst>
            </p:cNvPr>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1777670" y="924719"/>
              <a:ext cx="588258" cy="172033"/>
            </a:xfrm>
            <a:prstGeom prst="rect">
              <a:avLst/>
            </a:prstGeom>
          </p:spPr>
        </p:pic>
        <p:pic>
          <p:nvPicPr>
            <p:cNvPr id="140" name="Grafik 139">
              <a:extLst>
                <a:ext uri="{FF2B5EF4-FFF2-40B4-BE49-F238E27FC236}">
                  <a16:creationId xmlns:a16="http://schemas.microsoft.com/office/drawing/2014/main" id="{36E142F7-C788-44F3-A2F6-F1B049CD081F}"/>
                </a:ext>
              </a:extLst>
            </p:cNvPr>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2559878" y="1209831"/>
              <a:ext cx="310136" cy="417558"/>
            </a:xfrm>
            <a:prstGeom prst="rect">
              <a:avLst/>
            </a:prstGeom>
          </p:spPr>
        </p:pic>
        <p:pic>
          <p:nvPicPr>
            <p:cNvPr id="141" name="Grafik 140">
              <a:extLst>
                <a:ext uri="{FF2B5EF4-FFF2-40B4-BE49-F238E27FC236}">
                  <a16:creationId xmlns:a16="http://schemas.microsoft.com/office/drawing/2014/main" id="{7C702EDD-5AD3-4BB0-82A0-F503C59593A4}"/>
                </a:ext>
              </a:extLst>
            </p:cNvPr>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6147429" y="2846658"/>
              <a:ext cx="231607" cy="301413"/>
            </a:xfrm>
            <a:prstGeom prst="rect">
              <a:avLst/>
            </a:prstGeom>
          </p:spPr>
        </p:pic>
        <p:pic>
          <p:nvPicPr>
            <p:cNvPr id="142" name="Grafik 141">
              <a:extLst>
                <a:ext uri="{FF2B5EF4-FFF2-40B4-BE49-F238E27FC236}">
                  <a16:creationId xmlns:a16="http://schemas.microsoft.com/office/drawing/2014/main" id="{0AE4A30C-51C4-4E29-A69C-115B9756FDAD}"/>
                </a:ext>
              </a:extLst>
            </p:cNvPr>
            <p:cNvPicPr>
              <a:picLocks noChangeAspect="1"/>
            </p:cNvPicPr>
            <p:nvPr/>
          </p:nvPicPr>
          <p:blipFill>
            <a:blip r:embed="rId42" cstate="print">
              <a:extLst>
                <a:ext uri="{28A0092B-C50C-407E-A947-70E740481C1C}">
                  <a14:useLocalDpi xmlns:a14="http://schemas.microsoft.com/office/drawing/2010/main"/>
                </a:ext>
              </a:extLst>
            </a:blip>
            <a:stretch>
              <a:fillRect/>
            </a:stretch>
          </p:blipFill>
          <p:spPr>
            <a:xfrm>
              <a:off x="8760901" y="5119757"/>
              <a:ext cx="423851" cy="423851"/>
            </a:xfrm>
            <a:prstGeom prst="rect">
              <a:avLst/>
            </a:prstGeom>
          </p:spPr>
        </p:pic>
        <p:pic>
          <p:nvPicPr>
            <p:cNvPr id="143" name="Grafik 142">
              <a:extLst>
                <a:ext uri="{FF2B5EF4-FFF2-40B4-BE49-F238E27FC236}">
                  <a16:creationId xmlns:a16="http://schemas.microsoft.com/office/drawing/2014/main" id="{E494988E-A365-4A6D-91BE-9A33E04C3639}"/>
                </a:ext>
              </a:extLst>
            </p:cNvPr>
            <p:cNvPicPr>
              <a:picLocks noChangeAspect="1"/>
            </p:cNvPicPr>
            <p:nvPr/>
          </p:nvPicPr>
          <p:blipFill>
            <a:blip r:embed="rId43" cstate="screen">
              <a:extLst>
                <a:ext uri="{28A0092B-C50C-407E-A947-70E740481C1C}">
                  <a14:useLocalDpi xmlns:a14="http://schemas.microsoft.com/office/drawing/2010/main"/>
                </a:ext>
              </a:extLst>
            </a:blip>
            <a:stretch>
              <a:fillRect/>
            </a:stretch>
          </p:blipFill>
          <p:spPr>
            <a:xfrm>
              <a:off x="2014242" y="4756919"/>
              <a:ext cx="563622" cy="336811"/>
            </a:xfrm>
            <a:prstGeom prst="rect">
              <a:avLst/>
            </a:prstGeom>
          </p:spPr>
        </p:pic>
        <p:pic>
          <p:nvPicPr>
            <p:cNvPr id="144" name="Grafik 143">
              <a:extLst>
                <a:ext uri="{FF2B5EF4-FFF2-40B4-BE49-F238E27FC236}">
                  <a16:creationId xmlns:a16="http://schemas.microsoft.com/office/drawing/2014/main" id="{37185271-8D8D-41EA-B90A-F3C1AD3FFA61}"/>
                </a:ext>
              </a:extLst>
            </p:cNvPr>
            <p:cNvPicPr>
              <a:picLocks noChangeAspect="1"/>
            </p:cNvPicPr>
            <p:nvPr/>
          </p:nvPicPr>
          <p:blipFill>
            <a:blip r:embed="rId44" cstate="print">
              <a:extLst>
                <a:ext uri="{28A0092B-C50C-407E-A947-70E740481C1C}">
                  <a14:useLocalDpi xmlns:a14="http://schemas.microsoft.com/office/drawing/2010/main"/>
                </a:ext>
              </a:extLst>
            </a:blip>
            <a:stretch>
              <a:fillRect/>
            </a:stretch>
          </p:blipFill>
          <p:spPr>
            <a:xfrm>
              <a:off x="3555820" y="5270323"/>
              <a:ext cx="327779" cy="306592"/>
            </a:xfrm>
            <a:prstGeom prst="rect">
              <a:avLst/>
            </a:prstGeom>
          </p:spPr>
        </p:pic>
        <p:pic>
          <p:nvPicPr>
            <p:cNvPr id="145" name="Grafik 144">
              <a:extLst>
                <a:ext uri="{FF2B5EF4-FFF2-40B4-BE49-F238E27FC236}">
                  <a16:creationId xmlns:a16="http://schemas.microsoft.com/office/drawing/2014/main" id="{5E4856A6-A505-42FF-8A04-E8CC480ED49F}"/>
                </a:ext>
              </a:extLst>
            </p:cNvPr>
            <p:cNvPicPr>
              <a:picLocks noChangeAspect="1"/>
            </p:cNvPicPr>
            <p:nvPr/>
          </p:nvPicPr>
          <p:blipFill>
            <a:blip r:embed="rId45" cstate="screen">
              <a:extLst>
                <a:ext uri="{28A0092B-C50C-407E-A947-70E740481C1C}">
                  <a14:useLocalDpi xmlns:a14="http://schemas.microsoft.com/office/drawing/2010/main"/>
                </a:ext>
              </a:extLst>
            </a:blip>
            <a:stretch>
              <a:fillRect/>
            </a:stretch>
          </p:blipFill>
          <p:spPr>
            <a:xfrm>
              <a:off x="4326580" y="5310330"/>
              <a:ext cx="461362" cy="378317"/>
            </a:xfrm>
            <a:prstGeom prst="rect">
              <a:avLst/>
            </a:prstGeom>
          </p:spPr>
        </p:pic>
        <p:pic>
          <p:nvPicPr>
            <p:cNvPr id="146" name="Grafik 145">
              <a:extLst>
                <a:ext uri="{FF2B5EF4-FFF2-40B4-BE49-F238E27FC236}">
                  <a16:creationId xmlns:a16="http://schemas.microsoft.com/office/drawing/2014/main" id="{92AC9B32-A889-4044-B3B1-C97047D42101}"/>
                </a:ext>
              </a:extLst>
            </p:cNvPr>
            <p:cNvPicPr>
              <a:picLocks noChangeAspect="1"/>
            </p:cNvPicPr>
            <p:nvPr/>
          </p:nvPicPr>
          <p:blipFill>
            <a:blip r:embed="rId46" cstate="screen">
              <a:extLst>
                <a:ext uri="{28A0092B-C50C-407E-A947-70E740481C1C}">
                  <a14:useLocalDpi xmlns:a14="http://schemas.microsoft.com/office/drawing/2010/main"/>
                </a:ext>
              </a:extLst>
            </a:blip>
            <a:stretch>
              <a:fillRect/>
            </a:stretch>
          </p:blipFill>
          <p:spPr>
            <a:xfrm>
              <a:off x="7095627" y="1062919"/>
              <a:ext cx="557495" cy="178956"/>
            </a:xfrm>
            <a:prstGeom prst="rect">
              <a:avLst/>
            </a:prstGeom>
          </p:spPr>
        </p:pic>
        <p:pic>
          <p:nvPicPr>
            <p:cNvPr id="147" name="Grafik 146">
              <a:extLst>
                <a:ext uri="{FF2B5EF4-FFF2-40B4-BE49-F238E27FC236}">
                  <a16:creationId xmlns:a16="http://schemas.microsoft.com/office/drawing/2014/main" id="{7A1D1845-41E9-41AF-801D-96EF098FE83B}"/>
                </a:ext>
              </a:extLst>
            </p:cNvPr>
            <p:cNvPicPr>
              <a:picLocks noChangeAspect="1"/>
            </p:cNvPicPr>
            <p:nvPr/>
          </p:nvPicPr>
          <p:blipFill>
            <a:blip r:embed="rId47" cstate="screen">
              <a:extLst>
                <a:ext uri="{28A0092B-C50C-407E-A947-70E740481C1C}">
                  <a14:useLocalDpi xmlns:a14="http://schemas.microsoft.com/office/drawing/2010/main"/>
                </a:ext>
              </a:extLst>
            </a:blip>
            <a:stretch>
              <a:fillRect/>
            </a:stretch>
          </p:blipFill>
          <p:spPr>
            <a:xfrm>
              <a:off x="10807675" y="1383452"/>
              <a:ext cx="315265" cy="257177"/>
            </a:xfrm>
            <a:prstGeom prst="rect">
              <a:avLst/>
            </a:prstGeom>
          </p:spPr>
        </p:pic>
        <p:pic>
          <p:nvPicPr>
            <p:cNvPr id="148" name="Grafik 147">
              <a:extLst>
                <a:ext uri="{FF2B5EF4-FFF2-40B4-BE49-F238E27FC236}">
                  <a16:creationId xmlns:a16="http://schemas.microsoft.com/office/drawing/2014/main" id="{1A5BA7C6-3E78-43FA-901D-8425D285CD83}"/>
                </a:ext>
              </a:extLst>
            </p:cNvPr>
            <p:cNvPicPr>
              <a:picLocks noChangeAspect="1"/>
            </p:cNvPicPr>
            <p:nvPr/>
          </p:nvPicPr>
          <p:blipFill>
            <a:blip r:embed="rId48" cstate="screen">
              <a:extLst>
                <a:ext uri="{28A0092B-C50C-407E-A947-70E740481C1C}">
                  <a14:useLocalDpi xmlns:a14="http://schemas.microsoft.com/office/drawing/2010/main"/>
                </a:ext>
              </a:extLst>
            </a:blip>
            <a:stretch>
              <a:fillRect/>
            </a:stretch>
          </p:blipFill>
          <p:spPr>
            <a:xfrm>
              <a:off x="6710846" y="633723"/>
              <a:ext cx="635794" cy="181466"/>
            </a:xfrm>
            <a:prstGeom prst="rect">
              <a:avLst/>
            </a:prstGeom>
          </p:spPr>
        </p:pic>
        <p:pic>
          <p:nvPicPr>
            <p:cNvPr id="149" name="Grafik 148">
              <a:extLst>
                <a:ext uri="{FF2B5EF4-FFF2-40B4-BE49-F238E27FC236}">
                  <a16:creationId xmlns:a16="http://schemas.microsoft.com/office/drawing/2014/main" id="{A3B8C90D-19D6-4EC6-B72C-F61E3BCBB351}"/>
                </a:ext>
              </a:extLst>
            </p:cNvPr>
            <p:cNvPicPr>
              <a:picLocks noChangeAspect="1"/>
            </p:cNvPicPr>
            <p:nvPr/>
          </p:nvPicPr>
          <p:blipFill>
            <a:blip r:embed="rId49" cstate="screen">
              <a:extLst>
                <a:ext uri="{28A0092B-C50C-407E-A947-70E740481C1C}">
                  <a14:useLocalDpi xmlns:a14="http://schemas.microsoft.com/office/drawing/2010/main"/>
                </a:ext>
              </a:extLst>
            </a:blip>
            <a:stretch>
              <a:fillRect/>
            </a:stretch>
          </p:blipFill>
          <p:spPr>
            <a:xfrm>
              <a:off x="4860391" y="4623127"/>
              <a:ext cx="315266" cy="315266"/>
            </a:xfrm>
            <a:prstGeom prst="rect">
              <a:avLst/>
            </a:prstGeom>
          </p:spPr>
        </p:pic>
        <p:pic>
          <p:nvPicPr>
            <p:cNvPr id="150" name="Grafik 149">
              <a:extLst>
                <a:ext uri="{FF2B5EF4-FFF2-40B4-BE49-F238E27FC236}">
                  <a16:creationId xmlns:a16="http://schemas.microsoft.com/office/drawing/2014/main" id="{FA5DAFC6-C9AD-4A17-8173-310B9DBB84FA}"/>
                </a:ext>
              </a:extLst>
            </p:cNvPr>
            <p:cNvPicPr>
              <a:picLocks noChangeAspect="1"/>
            </p:cNvPicPr>
            <p:nvPr/>
          </p:nvPicPr>
          <p:blipFill>
            <a:blip r:embed="rId50" cstate="screen">
              <a:extLst>
                <a:ext uri="{28A0092B-C50C-407E-A947-70E740481C1C}">
                  <a14:useLocalDpi xmlns:a14="http://schemas.microsoft.com/office/drawing/2010/main"/>
                </a:ext>
              </a:extLst>
            </a:blip>
            <a:stretch>
              <a:fillRect/>
            </a:stretch>
          </p:blipFill>
          <p:spPr>
            <a:xfrm>
              <a:off x="4929192" y="5155696"/>
              <a:ext cx="505842" cy="315266"/>
            </a:xfrm>
            <a:prstGeom prst="rect">
              <a:avLst/>
            </a:prstGeom>
          </p:spPr>
        </p:pic>
        <p:pic>
          <p:nvPicPr>
            <p:cNvPr id="151" name="Grafik 150">
              <a:extLst>
                <a:ext uri="{FF2B5EF4-FFF2-40B4-BE49-F238E27FC236}">
                  <a16:creationId xmlns:a16="http://schemas.microsoft.com/office/drawing/2014/main" id="{72C99956-2690-48C9-83CF-289CBF6EC78A}"/>
                </a:ext>
              </a:extLst>
            </p:cNvPr>
            <p:cNvPicPr>
              <a:picLocks noChangeAspect="1"/>
            </p:cNvPicPr>
            <p:nvPr/>
          </p:nvPicPr>
          <p:blipFill>
            <a:blip r:embed="rId51" cstate="screen">
              <a:extLst>
                <a:ext uri="{28A0092B-C50C-407E-A947-70E740481C1C}">
                  <a14:useLocalDpi xmlns:a14="http://schemas.microsoft.com/office/drawing/2010/main"/>
                </a:ext>
              </a:extLst>
            </a:blip>
            <a:stretch>
              <a:fillRect/>
            </a:stretch>
          </p:blipFill>
          <p:spPr>
            <a:xfrm>
              <a:off x="10413226" y="2283557"/>
              <a:ext cx="651142" cy="164413"/>
            </a:xfrm>
            <a:prstGeom prst="rect">
              <a:avLst/>
            </a:prstGeom>
          </p:spPr>
        </p:pic>
        <p:pic>
          <p:nvPicPr>
            <p:cNvPr id="152" name="Grafik 151">
              <a:extLst>
                <a:ext uri="{FF2B5EF4-FFF2-40B4-BE49-F238E27FC236}">
                  <a16:creationId xmlns:a16="http://schemas.microsoft.com/office/drawing/2014/main" id="{10C197C5-A583-4176-AC28-D45AC8FE0CA2}"/>
                </a:ext>
              </a:extLst>
            </p:cNvPr>
            <p:cNvPicPr>
              <a:picLocks noChangeAspect="1"/>
            </p:cNvPicPr>
            <p:nvPr/>
          </p:nvPicPr>
          <p:blipFill>
            <a:blip r:embed="rId52" cstate="screen">
              <a:extLst>
                <a:ext uri="{28A0092B-C50C-407E-A947-70E740481C1C}">
                  <a14:useLocalDpi xmlns:a14="http://schemas.microsoft.com/office/drawing/2010/main"/>
                </a:ext>
              </a:extLst>
            </a:blip>
            <a:stretch>
              <a:fillRect/>
            </a:stretch>
          </p:blipFill>
          <p:spPr>
            <a:xfrm>
              <a:off x="618498" y="5477337"/>
              <a:ext cx="524527" cy="187140"/>
            </a:xfrm>
            <a:prstGeom prst="rect">
              <a:avLst/>
            </a:prstGeom>
          </p:spPr>
        </p:pic>
        <p:pic>
          <p:nvPicPr>
            <p:cNvPr id="153" name="Grafik 152">
              <a:extLst>
                <a:ext uri="{FF2B5EF4-FFF2-40B4-BE49-F238E27FC236}">
                  <a16:creationId xmlns:a16="http://schemas.microsoft.com/office/drawing/2014/main" id="{A212601B-BBE1-411A-B006-6D400928C676}"/>
                </a:ext>
              </a:extLst>
            </p:cNvPr>
            <p:cNvPicPr>
              <a:picLocks noChangeAspect="1"/>
            </p:cNvPicPr>
            <p:nvPr/>
          </p:nvPicPr>
          <p:blipFill>
            <a:blip r:embed="rId53" cstate="screen">
              <a:extLst>
                <a:ext uri="{28A0092B-C50C-407E-A947-70E740481C1C}">
                  <a14:useLocalDpi xmlns:a14="http://schemas.microsoft.com/office/drawing/2010/main"/>
                </a:ext>
              </a:extLst>
            </a:blip>
            <a:stretch>
              <a:fillRect/>
            </a:stretch>
          </p:blipFill>
          <p:spPr>
            <a:xfrm>
              <a:off x="7028743" y="4385550"/>
              <a:ext cx="620735" cy="358457"/>
            </a:xfrm>
            <a:prstGeom prst="rect">
              <a:avLst/>
            </a:prstGeom>
          </p:spPr>
        </p:pic>
        <p:pic>
          <p:nvPicPr>
            <p:cNvPr id="154" name="Grafik 153">
              <a:extLst>
                <a:ext uri="{FF2B5EF4-FFF2-40B4-BE49-F238E27FC236}">
                  <a16:creationId xmlns:a16="http://schemas.microsoft.com/office/drawing/2014/main" id="{03100394-B587-4101-BF3E-8BD568F0B140}"/>
                </a:ext>
              </a:extLst>
            </p:cNvPr>
            <p:cNvPicPr>
              <a:picLocks noChangeAspect="1"/>
            </p:cNvPicPr>
            <p:nvPr/>
          </p:nvPicPr>
          <p:blipFill>
            <a:blip r:embed="rId54" cstate="screen">
              <a:extLst>
                <a:ext uri="{28A0092B-C50C-407E-A947-70E740481C1C}">
                  <a14:useLocalDpi xmlns:a14="http://schemas.microsoft.com/office/drawing/2010/main"/>
                </a:ext>
              </a:extLst>
            </a:blip>
            <a:stretch>
              <a:fillRect/>
            </a:stretch>
          </p:blipFill>
          <p:spPr>
            <a:xfrm>
              <a:off x="6019650" y="3441409"/>
              <a:ext cx="487163" cy="487163"/>
            </a:xfrm>
            <a:prstGeom prst="rect">
              <a:avLst/>
            </a:prstGeom>
          </p:spPr>
        </p:pic>
        <p:pic>
          <p:nvPicPr>
            <p:cNvPr id="155" name="Grafik 154">
              <a:extLst>
                <a:ext uri="{FF2B5EF4-FFF2-40B4-BE49-F238E27FC236}">
                  <a16:creationId xmlns:a16="http://schemas.microsoft.com/office/drawing/2014/main" id="{87B74E44-A65E-4C5D-81E8-B3C504C6BA52}"/>
                </a:ext>
              </a:extLst>
            </p:cNvPr>
            <p:cNvPicPr>
              <a:picLocks noChangeAspect="1"/>
            </p:cNvPicPr>
            <p:nvPr/>
          </p:nvPicPr>
          <p:blipFill>
            <a:blip r:embed="rId55" cstate="screen">
              <a:extLst>
                <a:ext uri="{28A0092B-C50C-407E-A947-70E740481C1C}">
                  <a14:useLocalDpi xmlns:a14="http://schemas.microsoft.com/office/drawing/2010/main"/>
                </a:ext>
              </a:extLst>
            </a:blip>
            <a:stretch>
              <a:fillRect/>
            </a:stretch>
          </p:blipFill>
          <p:spPr>
            <a:xfrm>
              <a:off x="3267181" y="1047258"/>
              <a:ext cx="708010" cy="371351"/>
            </a:xfrm>
            <a:prstGeom prst="rect">
              <a:avLst/>
            </a:prstGeom>
          </p:spPr>
        </p:pic>
        <p:pic>
          <p:nvPicPr>
            <p:cNvPr id="156" name="Grafik 155">
              <a:extLst>
                <a:ext uri="{FF2B5EF4-FFF2-40B4-BE49-F238E27FC236}">
                  <a16:creationId xmlns:a16="http://schemas.microsoft.com/office/drawing/2014/main" id="{BA99EE45-3958-4444-98BE-EE7D63F614B0}"/>
                </a:ext>
              </a:extLst>
            </p:cNvPr>
            <p:cNvPicPr>
              <a:picLocks noChangeAspect="1"/>
            </p:cNvPicPr>
            <p:nvPr/>
          </p:nvPicPr>
          <p:blipFill>
            <a:blip r:embed="rId56" cstate="screen">
              <a:extLst>
                <a:ext uri="{28A0092B-C50C-407E-A947-70E740481C1C}">
                  <a14:useLocalDpi xmlns:a14="http://schemas.microsoft.com/office/drawing/2010/main"/>
                </a:ext>
              </a:extLst>
            </a:blip>
            <a:stretch>
              <a:fillRect/>
            </a:stretch>
          </p:blipFill>
          <p:spPr>
            <a:xfrm>
              <a:off x="5702181" y="4716506"/>
              <a:ext cx="393819" cy="496137"/>
            </a:xfrm>
            <a:prstGeom prst="rect">
              <a:avLst/>
            </a:prstGeom>
          </p:spPr>
        </p:pic>
        <p:pic>
          <p:nvPicPr>
            <p:cNvPr id="157" name="Grafik 156">
              <a:extLst>
                <a:ext uri="{FF2B5EF4-FFF2-40B4-BE49-F238E27FC236}">
                  <a16:creationId xmlns:a16="http://schemas.microsoft.com/office/drawing/2014/main" id="{79CA7818-82EF-464C-BC2E-2DE27362CA9F}"/>
                </a:ext>
              </a:extLst>
            </p:cNvPr>
            <p:cNvPicPr>
              <a:picLocks noChangeAspect="1"/>
            </p:cNvPicPr>
            <p:nvPr/>
          </p:nvPicPr>
          <p:blipFill>
            <a:blip r:embed="rId57" cstate="screen">
              <a:extLst>
                <a:ext uri="{28A0092B-C50C-407E-A947-70E740481C1C}">
                  <a14:useLocalDpi xmlns:a14="http://schemas.microsoft.com/office/drawing/2010/main"/>
                </a:ext>
              </a:extLst>
            </a:blip>
            <a:stretch>
              <a:fillRect/>
            </a:stretch>
          </p:blipFill>
          <p:spPr>
            <a:xfrm>
              <a:off x="2000023" y="1874556"/>
              <a:ext cx="661353" cy="182386"/>
            </a:xfrm>
            <a:prstGeom prst="rect">
              <a:avLst/>
            </a:prstGeom>
          </p:spPr>
        </p:pic>
        <p:pic>
          <p:nvPicPr>
            <p:cNvPr id="158" name="Grafik 157">
              <a:extLst>
                <a:ext uri="{FF2B5EF4-FFF2-40B4-BE49-F238E27FC236}">
                  <a16:creationId xmlns:a16="http://schemas.microsoft.com/office/drawing/2014/main" id="{3112B48F-7438-41DD-A007-25C1BFFE9DCA}"/>
                </a:ext>
              </a:extLst>
            </p:cNvPr>
            <p:cNvPicPr>
              <a:picLocks noChangeAspect="1"/>
            </p:cNvPicPr>
            <p:nvPr/>
          </p:nvPicPr>
          <p:blipFill>
            <a:blip r:embed="rId58" cstate="screen">
              <a:extLst>
                <a:ext uri="{28A0092B-C50C-407E-A947-70E740481C1C}">
                  <a14:useLocalDpi xmlns:a14="http://schemas.microsoft.com/office/drawing/2010/main"/>
                </a:ext>
              </a:extLst>
            </a:blip>
            <a:stretch>
              <a:fillRect/>
            </a:stretch>
          </p:blipFill>
          <p:spPr>
            <a:xfrm>
              <a:off x="4094851" y="1722594"/>
              <a:ext cx="945798" cy="315266"/>
            </a:xfrm>
            <a:prstGeom prst="rect">
              <a:avLst/>
            </a:prstGeom>
          </p:spPr>
        </p:pic>
      </p:grpSp>
      <p:sp>
        <p:nvSpPr>
          <p:cNvPr id="159" name="Rechteck 158">
            <a:extLst>
              <a:ext uri="{FF2B5EF4-FFF2-40B4-BE49-F238E27FC236}">
                <a16:creationId xmlns:a16="http://schemas.microsoft.com/office/drawing/2014/main" id="{F1839D82-6BE9-4DE7-9EF3-8BB435E0EE14}"/>
              </a:ext>
            </a:extLst>
          </p:cNvPr>
          <p:cNvSpPr/>
          <p:nvPr userDrawn="1"/>
        </p:nvSpPr>
        <p:spPr>
          <a:xfrm>
            <a:off x="93112" y="0"/>
            <a:ext cx="11247119" cy="593328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00" name="Grafik 99">
            <a:extLst>
              <a:ext uri="{FF2B5EF4-FFF2-40B4-BE49-F238E27FC236}">
                <a16:creationId xmlns:a16="http://schemas.microsoft.com/office/drawing/2014/main" id="{9B4B223F-A790-448D-AA21-948D0714F71E}"/>
              </a:ext>
            </a:extLst>
          </p:cNvPr>
          <p:cNvPicPr>
            <a:picLocks noChangeAspect="1"/>
          </p:cNvPicPr>
          <p:nvPr userDrawn="1"/>
        </p:nvPicPr>
        <p:blipFill>
          <a:blip r:embed="rId59">
            <a:extLst>
              <a:ext uri="{28A0092B-C50C-407E-A947-70E740481C1C}">
                <a14:useLocalDpi xmlns:a14="http://schemas.microsoft.com/office/drawing/2010/main"/>
              </a:ext>
              <a:ext uri="{96DAC541-7B7A-43D3-8B79-37D633B846F1}">
                <asvg:svgBlip xmlns:asvg="http://schemas.microsoft.com/office/drawing/2016/SVG/main" r:embed="rId60"/>
              </a:ext>
            </a:extLst>
          </a:blip>
          <a:stretch>
            <a:fillRect/>
          </a:stretch>
        </p:blipFill>
        <p:spPr>
          <a:xfrm>
            <a:off x="0" y="-1330"/>
            <a:ext cx="12192000" cy="6858000"/>
          </a:xfrm>
          <a:prstGeom prst="rect">
            <a:avLst/>
          </a:prstGeom>
        </p:spPr>
      </p:pic>
      <p:sp>
        <p:nvSpPr>
          <p:cNvPr id="2" name="Ellipse 1">
            <a:extLst>
              <a:ext uri="{FF2B5EF4-FFF2-40B4-BE49-F238E27FC236}">
                <a16:creationId xmlns:a16="http://schemas.microsoft.com/office/drawing/2014/main" id="{4C7D0ACA-4775-48F2-9881-98852D80708C}"/>
              </a:ext>
            </a:extLst>
          </p:cNvPr>
          <p:cNvSpPr>
            <a:spLocks noChangeAspect="1"/>
          </p:cNvSpPr>
          <p:nvPr userDrawn="1"/>
        </p:nvSpPr>
        <p:spPr>
          <a:xfrm>
            <a:off x="10405090" y="1057408"/>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6" name="Ellipse 35">
            <a:extLst>
              <a:ext uri="{FF2B5EF4-FFF2-40B4-BE49-F238E27FC236}">
                <a16:creationId xmlns:a16="http://schemas.microsoft.com/office/drawing/2014/main" id="{5E8BC826-F159-496A-93E8-F807E47F3EA3}"/>
              </a:ext>
            </a:extLst>
          </p:cNvPr>
          <p:cNvSpPr>
            <a:spLocks noChangeAspect="1"/>
          </p:cNvSpPr>
          <p:nvPr userDrawn="1"/>
        </p:nvSpPr>
        <p:spPr>
          <a:xfrm>
            <a:off x="10468090" y="1227143"/>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7" name="Ellipse 36">
            <a:extLst>
              <a:ext uri="{FF2B5EF4-FFF2-40B4-BE49-F238E27FC236}">
                <a16:creationId xmlns:a16="http://schemas.microsoft.com/office/drawing/2014/main" id="{ECAA8DAC-279F-4DFB-BB7D-7136485E3B81}"/>
              </a:ext>
            </a:extLst>
          </p:cNvPr>
          <p:cNvSpPr>
            <a:spLocks noChangeAspect="1"/>
          </p:cNvSpPr>
          <p:nvPr userDrawn="1"/>
        </p:nvSpPr>
        <p:spPr>
          <a:xfrm>
            <a:off x="11831583" y="1500162"/>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8" name="Ellipse 37">
            <a:extLst>
              <a:ext uri="{FF2B5EF4-FFF2-40B4-BE49-F238E27FC236}">
                <a16:creationId xmlns:a16="http://schemas.microsoft.com/office/drawing/2014/main" id="{D98D84CD-71DB-4186-A5AF-4D44DD6A7F05}"/>
              </a:ext>
            </a:extLst>
          </p:cNvPr>
          <p:cNvSpPr>
            <a:spLocks noChangeAspect="1"/>
          </p:cNvSpPr>
          <p:nvPr userDrawn="1"/>
        </p:nvSpPr>
        <p:spPr>
          <a:xfrm>
            <a:off x="9942112" y="2197880"/>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9" name="Ellipse 38">
            <a:extLst>
              <a:ext uri="{FF2B5EF4-FFF2-40B4-BE49-F238E27FC236}">
                <a16:creationId xmlns:a16="http://schemas.microsoft.com/office/drawing/2014/main" id="{B415BEA9-4B94-42D9-B41D-95219F89B668}"/>
              </a:ext>
            </a:extLst>
          </p:cNvPr>
          <p:cNvSpPr>
            <a:spLocks noChangeAspect="1"/>
          </p:cNvSpPr>
          <p:nvPr userDrawn="1"/>
        </p:nvSpPr>
        <p:spPr>
          <a:xfrm>
            <a:off x="11294210" y="3047275"/>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0" name="Ellipse 39">
            <a:extLst>
              <a:ext uri="{FF2B5EF4-FFF2-40B4-BE49-F238E27FC236}">
                <a16:creationId xmlns:a16="http://schemas.microsoft.com/office/drawing/2014/main" id="{5CC490DD-F11A-4BAB-A0F2-001EF442B0E2}"/>
              </a:ext>
            </a:extLst>
          </p:cNvPr>
          <p:cNvSpPr>
            <a:spLocks noChangeAspect="1"/>
          </p:cNvSpPr>
          <p:nvPr userDrawn="1"/>
        </p:nvSpPr>
        <p:spPr>
          <a:xfrm>
            <a:off x="10825793" y="3126255"/>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1" name="Ellipse 40">
            <a:extLst>
              <a:ext uri="{FF2B5EF4-FFF2-40B4-BE49-F238E27FC236}">
                <a16:creationId xmlns:a16="http://schemas.microsoft.com/office/drawing/2014/main" id="{8E6A1B35-41B6-414B-9B9F-AF0F1E0470E5}"/>
              </a:ext>
            </a:extLst>
          </p:cNvPr>
          <p:cNvSpPr>
            <a:spLocks noChangeAspect="1"/>
          </p:cNvSpPr>
          <p:nvPr userDrawn="1"/>
        </p:nvSpPr>
        <p:spPr>
          <a:xfrm>
            <a:off x="10114100" y="2988609"/>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2" name="Ellipse 41">
            <a:extLst>
              <a:ext uri="{FF2B5EF4-FFF2-40B4-BE49-F238E27FC236}">
                <a16:creationId xmlns:a16="http://schemas.microsoft.com/office/drawing/2014/main" id="{F8FA496E-2DFD-405B-86E0-A94722B0A217}"/>
              </a:ext>
            </a:extLst>
          </p:cNvPr>
          <p:cNvSpPr>
            <a:spLocks noChangeAspect="1"/>
          </p:cNvSpPr>
          <p:nvPr userDrawn="1"/>
        </p:nvSpPr>
        <p:spPr>
          <a:xfrm>
            <a:off x="9585394" y="2744966"/>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3" name="Ellipse 42">
            <a:extLst>
              <a:ext uri="{FF2B5EF4-FFF2-40B4-BE49-F238E27FC236}">
                <a16:creationId xmlns:a16="http://schemas.microsoft.com/office/drawing/2014/main" id="{C4427DDE-A087-48DB-B9E7-D656BC5DA36D}"/>
              </a:ext>
            </a:extLst>
          </p:cNvPr>
          <p:cNvSpPr>
            <a:spLocks noChangeAspect="1"/>
          </p:cNvSpPr>
          <p:nvPr userDrawn="1"/>
        </p:nvSpPr>
        <p:spPr>
          <a:xfrm>
            <a:off x="7778263" y="2402607"/>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4" name="Ellipse 43">
            <a:extLst>
              <a:ext uri="{FF2B5EF4-FFF2-40B4-BE49-F238E27FC236}">
                <a16:creationId xmlns:a16="http://schemas.microsoft.com/office/drawing/2014/main" id="{DF5334DE-94B0-4981-8BC7-C688BFADF506}"/>
              </a:ext>
            </a:extLst>
          </p:cNvPr>
          <p:cNvSpPr>
            <a:spLocks noChangeAspect="1"/>
          </p:cNvSpPr>
          <p:nvPr userDrawn="1"/>
        </p:nvSpPr>
        <p:spPr>
          <a:xfrm>
            <a:off x="9063664" y="2829636"/>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5" name="Ellipse 44">
            <a:extLst>
              <a:ext uri="{FF2B5EF4-FFF2-40B4-BE49-F238E27FC236}">
                <a16:creationId xmlns:a16="http://schemas.microsoft.com/office/drawing/2014/main" id="{27171319-4E6F-4970-8664-D6FAD050B4A6}"/>
              </a:ext>
            </a:extLst>
          </p:cNvPr>
          <p:cNvSpPr>
            <a:spLocks noChangeAspect="1"/>
          </p:cNvSpPr>
          <p:nvPr userDrawn="1"/>
        </p:nvSpPr>
        <p:spPr>
          <a:xfrm>
            <a:off x="8722997" y="3064611"/>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6" name="Ellipse 45">
            <a:extLst>
              <a:ext uri="{FF2B5EF4-FFF2-40B4-BE49-F238E27FC236}">
                <a16:creationId xmlns:a16="http://schemas.microsoft.com/office/drawing/2014/main" id="{606E6C17-532A-449E-9AE6-8148C4A7D7F8}"/>
              </a:ext>
            </a:extLst>
          </p:cNvPr>
          <p:cNvSpPr>
            <a:spLocks noChangeAspect="1"/>
          </p:cNvSpPr>
          <p:nvPr userDrawn="1"/>
        </p:nvSpPr>
        <p:spPr>
          <a:xfrm>
            <a:off x="8714329" y="3136279"/>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7" name="Ellipse 46">
            <a:extLst>
              <a:ext uri="{FF2B5EF4-FFF2-40B4-BE49-F238E27FC236}">
                <a16:creationId xmlns:a16="http://schemas.microsoft.com/office/drawing/2014/main" id="{6CF7741C-AAB5-4BBC-8657-AEEEBE0865FD}"/>
              </a:ext>
            </a:extLst>
          </p:cNvPr>
          <p:cNvSpPr>
            <a:spLocks noChangeAspect="1"/>
          </p:cNvSpPr>
          <p:nvPr userDrawn="1"/>
        </p:nvSpPr>
        <p:spPr>
          <a:xfrm>
            <a:off x="8844663" y="3096111"/>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8" name="Ellipse 47">
            <a:extLst>
              <a:ext uri="{FF2B5EF4-FFF2-40B4-BE49-F238E27FC236}">
                <a16:creationId xmlns:a16="http://schemas.microsoft.com/office/drawing/2014/main" id="{9E8CAADC-DB0F-4B56-A8C7-2C1E81995F9E}"/>
              </a:ext>
            </a:extLst>
          </p:cNvPr>
          <p:cNvSpPr>
            <a:spLocks noChangeAspect="1"/>
          </p:cNvSpPr>
          <p:nvPr userDrawn="1"/>
        </p:nvSpPr>
        <p:spPr>
          <a:xfrm>
            <a:off x="11144146" y="3602864"/>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9" name="Ellipse 48">
            <a:extLst>
              <a:ext uri="{FF2B5EF4-FFF2-40B4-BE49-F238E27FC236}">
                <a16:creationId xmlns:a16="http://schemas.microsoft.com/office/drawing/2014/main" id="{C2111C9E-980E-44E8-B40A-1F811BBFCE71}"/>
              </a:ext>
            </a:extLst>
          </p:cNvPr>
          <p:cNvSpPr>
            <a:spLocks noChangeAspect="1"/>
          </p:cNvSpPr>
          <p:nvPr userDrawn="1"/>
        </p:nvSpPr>
        <p:spPr>
          <a:xfrm>
            <a:off x="11021115" y="4144735"/>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0" name="Ellipse 49">
            <a:extLst>
              <a:ext uri="{FF2B5EF4-FFF2-40B4-BE49-F238E27FC236}">
                <a16:creationId xmlns:a16="http://schemas.microsoft.com/office/drawing/2014/main" id="{A10929E0-F4EE-43A2-915A-3F13BC8E8F9A}"/>
              </a:ext>
            </a:extLst>
          </p:cNvPr>
          <p:cNvSpPr>
            <a:spLocks noChangeAspect="1"/>
          </p:cNvSpPr>
          <p:nvPr userDrawn="1"/>
        </p:nvSpPr>
        <p:spPr>
          <a:xfrm>
            <a:off x="9745739" y="3678866"/>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1" name="Ellipse 50">
            <a:extLst>
              <a:ext uri="{FF2B5EF4-FFF2-40B4-BE49-F238E27FC236}">
                <a16:creationId xmlns:a16="http://schemas.microsoft.com/office/drawing/2014/main" id="{4B75E846-4E6E-4793-96D7-5B08695FBC4F}"/>
              </a:ext>
            </a:extLst>
          </p:cNvPr>
          <p:cNvSpPr>
            <a:spLocks noChangeAspect="1"/>
          </p:cNvSpPr>
          <p:nvPr userDrawn="1"/>
        </p:nvSpPr>
        <p:spPr>
          <a:xfrm>
            <a:off x="9837949" y="3997065"/>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2" name="Ellipse 51">
            <a:extLst>
              <a:ext uri="{FF2B5EF4-FFF2-40B4-BE49-F238E27FC236}">
                <a16:creationId xmlns:a16="http://schemas.microsoft.com/office/drawing/2014/main" id="{F10DFF74-FFFB-44C6-A9E7-0FF054618D29}"/>
              </a:ext>
            </a:extLst>
          </p:cNvPr>
          <p:cNvSpPr>
            <a:spLocks noChangeAspect="1"/>
          </p:cNvSpPr>
          <p:nvPr userDrawn="1"/>
        </p:nvSpPr>
        <p:spPr>
          <a:xfrm>
            <a:off x="10503411" y="4504427"/>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3" name="Ellipse 52">
            <a:extLst>
              <a:ext uri="{FF2B5EF4-FFF2-40B4-BE49-F238E27FC236}">
                <a16:creationId xmlns:a16="http://schemas.microsoft.com/office/drawing/2014/main" id="{2BC8F0BF-2306-489E-8E40-72A1B940A957}"/>
              </a:ext>
            </a:extLst>
          </p:cNvPr>
          <p:cNvSpPr>
            <a:spLocks noChangeAspect="1"/>
          </p:cNvSpPr>
          <p:nvPr userDrawn="1"/>
        </p:nvSpPr>
        <p:spPr>
          <a:xfrm>
            <a:off x="9468782" y="4537089"/>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4" name="Ellipse 53">
            <a:extLst>
              <a:ext uri="{FF2B5EF4-FFF2-40B4-BE49-F238E27FC236}">
                <a16:creationId xmlns:a16="http://schemas.microsoft.com/office/drawing/2014/main" id="{EA125651-4B57-4F6A-8ADC-E11E5F68D51F}"/>
              </a:ext>
            </a:extLst>
          </p:cNvPr>
          <p:cNvSpPr>
            <a:spLocks noChangeAspect="1"/>
          </p:cNvSpPr>
          <p:nvPr userDrawn="1"/>
        </p:nvSpPr>
        <p:spPr>
          <a:xfrm>
            <a:off x="9405782" y="4777447"/>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5" name="Ellipse 54">
            <a:extLst>
              <a:ext uri="{FF2B5EF4-FFF2-40B4-BE49-F238E27FC236}">
                <a16:creationId xmlns:a16="http://schemas.microsoft.com/office/drawing/2014/main" id="{EDEB1FA5-6EF3-488E-973B-8EF416DD75F6}"/>
              </a:ext>
            </a:extLst>
          </p:cNvPr>
          <p:cNvSpPr>
            <a:spLocks noChangeAspect="1"/>
          </p:cNvSpPr>
          <p:nvPr userDrawn="1"/>
        </p:nvSpPr>
        <p:spPr>
          <a:xfrm>
            <a:off x="10261770" y="5483833"/>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6" name="Ellipse 55">
            <a:extLst>
              <a:ext uri="{FF2B5EF4-FFF2-40B4-BE49-F238E27FC236}">
                <a16:creationId xmlns:a16="http://schemas.microsoft.com/office/drawing/2014/main" id="{7A7E105A-6EE2-4E36-A993-89FEAC83A78C}"/>
              </a:ext>
            </a:extLst>
          </p:cNvPr>
          <p:cNvSpPr>
            <a:spLocks noChangeAspect="1"/>
          </p:cNvSpPr>
          <p:nvPr userDrawn="1"/>
        </p:nvSpPr>
        <p:spPr>
          <a:xfrm>
            <a:off x="9104994" y="4374093"/>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7" name="Ellipse 56">
            <a:extLst>
              <a:ext uri="{FF2B5EF4-FFF2-40B4-BE49-F238E27FC236}">
                <a16:creationId xmlns:a16="http://schemas.microsoft.com/office/drawing/2014/main" id="{6DDE6D64-CEDD-4AAF-91D5-F7B8BBC475A3}"/>
              </a:ext>
            </a:extLst>
          </p:cNvPr>
          <p:cNvSpPr>
            <a:spLocks noChangeAspect="1"/>
          </p:cNvSpPr>
          <p:nvPr userDrawn="1"/>
        </p:nvSpPr>
        <p:spPr>
          <a:xfrm>
            <a:off x="9343503" y="3821358"/>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8" name="Ellipse 57">
            <a:extLst>
              <a:ext uri="{FF2B5EF4-FFF2-40B4-BE49-F238E27FC236}">
                <a16:creationId xmlns:a16="http://schemas.microsoft.com/office/drawing/2014/main" id="{9A83E1B6-0A1D-4A5C-BEC4-038AF9BCCA52}"/>
              </a:ext>
            </a:extLst>
          </p:cNvPr>
          <p:cNvSpPr>
            <a:spLocks noChangeAspect="1"/>
          </p:cNvSpPr>
          <p:nvPr userDrawn="1"/>
        </p:nvSpPr>
        <p:spPr>
          <a:xfrm>
            <a:off x="9389167" y="3762692"/>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9" name="Ellipse 58">
            <a:extLst>
              <a:ext uri="{FF2B5EF4-FFF2-40B4-BE49-F238E27FC236}">
                <a16:creationId xmlns:a16="http://schemas.microsoft.com/office/drawing/2014/main" id="{DAACADB0-8C61-4ABF-AFAF-C098670D1ED5}"/>
              </a:ext>
            </a:extLst>
          </p:cNvPr>
          <p:cNvSpPr>
            <a:spLocks noChangeAspect="1"/>
          </p:cNvSpPr>
          <p:nvPr userDrawn="1"/>
        </p:nvSpPr>
        <p:spPr>
          <a:xfrm>
            <a:off x="9385553" y="3697840"/>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0" name="Ellipse 59">
            <a:extLst>
              <a:ext uri="{FF2B5EF4-FFF2-40B4-BE49-F238E27FC236}">
                <a16:creationId xmlns:a16="http://schemas.microsoft.com/office/drawing/2014/main" id="{208A5547-12C1-420F-A988-5253ADEA806C}"/>
              </a:ext>
            </a:extLst>
          </p:cNvPr>
          <p:cNvSpPr>
            <a:spLocks noChangeAspect="1"/>
          </p:cNvSpPr>
          <p:nvPr userDrawn="1"/>
        </p:nvSpPr>
        <p:spPr>
          <a:xfrm>
            <a:off x="9385553" y="3569356"/>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1" name="Ellipse 60">
            <a:extLst>
              <a:ext uri="{FF2B5EF4-FFF2-40B4-BE49-F238E27FC236}">
                <a16:creationId xmlns:a16="http://schemas.microsoft.com/office/drawing/2014/main" id="{B4E6E5EC-12E1-4D3E-A730-D40566EDB709}"/>
              </a:ext>
            </a:extLst>
          </p:cNvPr>
          <p:cNvSpPr>
            <a:spLocks noChangeAspect="1"/>
          </p:cNvSpPr>
          <p:nvPr userDrawn="1"/>
        </p:nvSpPr>
        <p:spPr>
          <a:xfrm>
            <a:off x="9312798" y="3633845"/>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2" name="Ellipse 61">
            <a:extLst>
              <a:ext uri="{FF2B5EF4-FFF2-40B4-BE49-F238E27FC236}">
                <a16:creationId xmlns:a16="http://schemas.microsoft.com/office/drawing/2014/main" id="{5573B428-4002-43E6-896B-AD52038F8118}"/>
              </a:ext>
            </a:extLst>
          </p:cNvPr>
          <p:cNvSpPr>
            <a:spLocks noChangeAspect="1"/>
          </p:cNvSpPr>
          <p:nvPr userDrawn="1"/>
        </p:nvSpPr>
        <p:spPr>
          <a:xfrm>
            <a:off x="9167994" y="3361666"/>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3" name="Ellipse 62">
            <a:extLst>
              <a:ext uri="{FF2B5EF4-FFF2-40B4-BE49-F238E27FC236}">
                <a16:creationId xmlns:a16="http://schemas.microsoft.com/office/drawing/2014/main" id="{0001C2C2-89A0-4F9C-9A1F-4F5945079ADD}"/>
              </a:ext>
            </a:extLst>
          </p:cNvPr>
          <p:cNvSpPr>
            <a:spLocks noChangeAspect="1"/>
          </p:cNvSpPr>
          <p:nvPr userDrawn="1"/>
        </p:nvSpPr>
        <p:spPr>
          <a:xfrm>
            <a:off x="9114383" y="3382491"/>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4" name="Ellipse 63">
            <a:extLst>
              <a:ext uri="{FF2B5EF4-FFF2-40B4-BE49-F238E27FC236}">
                <a16:creationId xmlns:a16="http://schemas.microsoft.com/office/drawing/2014/main" id="{0E63225E-E334-41BB-951F-665C586FC0BD}"/>
              </a:ext>
            </a:extLst>
          </p:cNvPr>
          <p:cNvSpPr>
            <a:spLocks noChangeAspect="1"/>
          </p:cNvSpPr>
          <p:nvPr userDrawn="1"/>
        </p:nvSpPr>
        <p:spPr>
          <a:xfrm>
            <a:off x="9088379" y="3304745"/>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5" name="Ellipse 64">
            <a:extLst>
              <a:ext uri="{FF2B5EF4-FFF2-40B4-BE49-F238E27FC236}">
                <a16:creationId xmlns:a16="http://schemas.microsoft.com/office/drawing/2014/main" id="{EA17943D-DCBC-4D45-9CA3-3EFEDF72DD50}"/>
              </a:ext>
            </a:extLst>
          </p:cNvPr>
          <p:cNvSpPr>
            <a:spLocks noChangeAspect="1"/>
          </p:cNvSpPr>
          <p:nvPr userDrawn="1"/>
        </p:nvSpPr>
        <p:spPr>
          <a:xfrm>
            <a:off x="8917436" y="3402071"/>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6" name="Ellipse 65">
            <a:extLst>
              <a:ext uri="{FF2B5EF4-FFF2-40B4-BE49-F238E27FC236}">
                <a16:creationId xmlns:a16="http://schemas.microsoft.com/office/drawing/2014/main" id="{27824264-335E-4726-A121-D15B14BD9568}"/>
              </a:ext>
            </a:extLst>
          </p:cNvPr>
          <p:cNvSpPr>
            <a:spLocks noChangeAspect="1"/>
          </p:cNvSpPr>
          <p:nvPr userDrawn="1"/>
        </p:nvSpPr>
        <p:spPr>
          <a:xfrm>
            <a:off x="8610718" y="3334738"/>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7" name="Ellipse 66">
            <a:extLst>
              <a:ext uri="{FF2B5EF4-FFF2-40B4-BE49-F238E27FC236}">
                <a16:creationId xmlns:a16="http://schemas.microsoft.com/office/drawing/2014/main" id="{6A7FD94D-01FB-4E85-B9EB-C65F6380CD27}"/>
              </a:ext>
            </a:extLst>
          </p:cNvPr>
          <p:cNvSpPr>
            <a:spLocks noChangeAspect="1"/>
          </p:cNvSpPr>
          <p:nvPr userDrawn="1"/>
        </p:nvSpPr>
        <p:spPr>
          <a:xfrm>
            <a:off x="8332971" y="3845061"/>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8" name="Ellipse 67">
            <a:extLst>
              <a:ext uri="{FF2B5EF4-FFF2-40B4-BE49-F238E27FC236}">
                <a16:creationId xmlns:a16="http://schemas.microsoft.com/office/drawing/2014/main" id="{A1D24EF9-C494-4B53-9C71-E1F945A8AD6C}"/>
              </a:ext>
            </a:extLst>
          </p:cNvPr>
          <p:cNvSpPr>
            <a:spLocks noChangeAspect="1"/>
          </p:cNvSpPr>
          <p:nvPr userDrawn="1"/>
        </p:nvSpPr>
        <p:spPr>
          <a:xfrm>
            <a:off x="8011551" y="3252157"/>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9" name="Ellipse 68">
            <a:extLst>
              <a:ext uri="{FF2B5EF4-FFF2-40B4-BE49-F238E27FC236}">
                <a16:creationId xmlns:a16="http://schemas.microsoft.com/office/drawing/2014/main" id="{F934A9A0-0C11-4BF1-9CD1-7D5B09AC3A38}"/>
              </a:ext>
            </a:extLst>
          </p:cNvPr>
          <p:cNvSpPr>
            <a:spLocks noChangeAspect="1"/>
          </p:cNvSpPr>
          <p:nvPr userDrawn="1"/>
        </p:nvSpPr>
        <p:spPr>
          <a:xfrm>
            <a:off x="8539771" y="3402071"/>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0" name="Ellipse 69">
            <a:extLst>
              <a:ext uri="{FF2B5EF4-FFF2-40B4-BE49-F238E27FC236}">
                <a16:creationId xmlns:a16="http://schemas.microsoft.com/office/drawing/2014/main" id="{E27A1FE2-597F-49A0-B040-0756634BF6EC}"/>
              </a:ext>
            </a:extLst>
          </p:cNvPr>
          <p:cNvSpPr>
            <a:spLocks noChangeAspect="1"/>
          </p:cNvSpPr>
          <p:nvPr userDrawn="1"/>
        </p:nvSpPr>
        <p:spPr>
          <a:xfrm>
            <a:off x="8883597" y="3252157"/>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1" name="Ellipse 70">
            <a:extLst>
              <a:ext uri="{FF2B5EF4-FFF2-40B4-BE49-F238E27FC236}">
                <a16:creationId xmlns:a16="http://schemas.microsoft.com/office/drawing/2014/main" id="{94ACE356-FD9F-4A20-BFDA-25A669A0E6ED}"/>
              </a:ext>
            </a:extLst>
          </p:cNvPr>
          <p:cNvSpPr>
            <a:spLocks noChangeAspect="1"/>
          </p:cNvSpPr>
          <p:nvPr userDrawn="1"/>
        </p:nvSpPr>
        <p:spPr>
          <a:xfrm>
            <a:off x="8974660" y="3418243"/>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2" name="Ellipse 71">
            <a:extLst>
              <a:ext uri="{FF2B5EF4-FFF2-40B4-BE49-F238E27FC236}">
                <a16:creationId xmlns:a16="http://schemas.microsoft.com/office/drawing/2014/main" id="{B76996C3-F01F-4386-8EEF-35C043B8702F}"/>
              </a:ext>
            </a:extLst>
          </p:cNvPr>
          <p:cNvSpPr>
            <a:spLocks noChangeAspect="1"/>
          </p:cNvSpPr>
          <p:nvPr userDrawn="1"/>
        </p:nvSpPr>
        <p:spPr>
          <a:xfrm>
            <a:off x="8751629" y="3384894"/>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3" name="Ellipse 72">
            <a:extLst>
              <a:ext uri="{FF2B5EF4-FFF2-40B4-BE49-F238E27FC236}">
                <a16:creationId xmlns:a16="http://schemas.microsoft.com/office/drawing/2014/main" id="{6F30C76A-A464-4CC3-92CC-11C37EBAC820}"/>
              </a:ext>
            </a:extLst>
          </p:cNvPr>
          <p:cNvSpPr>
            <a:spLocks noChangeAspect="1"/>
          </p:cNvSpPr>
          <p:nvPr userDrawn="1"/>
        </p:nvSpPr>
        <p:spPr>
          <a:xfrm>
            <a:off x="9038380" y="4307577"/>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4" name="Ellipse 73">
            <a:extLst>
              <a:ext uri="{FF2B5EF4-FFF2-40B4-BE49-F238E27FC236}">
                <a16:creationId xmlns:a16="http://schemas.microsoft.com/office/drawing/2014/main" id="{CE4082C8-442F-4EFD-A1A0-163DC3F3A831}"/>
              </a:ext>
            </a:extLst>
          </p:cNvPr>
          <p:cNvSpPr>
            <a:spLocks noChangeAspect="1"/>
          </p:cNvSpPr>
          <p:nvPr userDrawn="1"/>
        </p:nvSpPr>
        <p:spPr>
          <a:xfrm>
            <a:off x="9361559" y="4159086"/>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5" name="Ellipse 74">
            <a:extLst>
              <a:ext uri="{FF2B5EF4-FFF2-40B4-BE49-F238E27FC236}">
                <a16:creationId xmlns:a16="http://schemas.microsoft.com/office/drawing/2014/main" id="{04F14610-C3A8-47AE-9B2F-5B2D94A6F255}"/>
              </a:ext>
            </a:extLst>
          </p:cNvPr>
          <p:cNvSpPr>
            <a:spLocks noChangeAspect="1"/>
          </p:cNvSpPr>
          <p:nvPr userDrawn="1"/>
        </p:nvSpPr>
        <p:spPr>
          <a:xfrm>
            <a:off x="8410987" y="3862397"/>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6" name="Ellipse 75">
            <a:extLst>
              <a:ext uri="{FF2B5EF4-FFF2-40B4-BE49-F238E27FC236}">
                <a16:creationId xmlns:a16="http://schemas.microsoft.com/office/drawing/2014/main" id="{2DBC61CA-EFF3-433C-9B92-399CB83C9E33}"/>
              </a:ext>
            </a:extLst>
          </p:cNvPr>
          <p:cNvSpPr>
            <a:spLocks noChangeAspect="1"/>
          </p:cNvSpPr>
          <p:nvPr userDrawn="1"/>
        </p:nvSpPr>
        <p:spPr>
          <a:xfrm>
            <a:off x="8660717" y="3973305"/>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7" name="Ellipse 76">
            <a:extLst>
              <a:ext uri="{FF2B5EF4-FFF2-40B4-BE49-F238E27FC236}">
                <a16:creationId xmlns:a16="http://schemas.microsoft.com/office/drawing/2014/main" id="{71E9ED5B-C70F-47A7-B4D5-AAA296633FF9}"/>
              </a:ext>
            </a:extLst>
          </p:cNvPr>
          <p:cNvSpPr>
            <a:spLocks noChangeAspect="1"/>
          </p:cNvSpPr>
          <p:nvPr userDrawn="1"/>
        </p:nvSpPr>
        <p:spPr>
          <a:xfrm>
            <a:off x="8052876" y="3064898"/>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8" name="Ellipse 77">
            <a:extLst>
              <a:ext uri="{FF2B5EF4-FFF2-40B4-BE49-F238E27FC236}">
                <a16:creationId xmlns:a16="http://schemas.microsoft.com/office/drawing/2014/main" id="{271E7212-391F-48A0-B689-97C22905A1E4}"/>
              </a:ext>
            </a:extLst>
          </p:cNvPr>
          <p:cNvSpPr>
            <a:spLocks noChangeAspect="1"/>
          </p:cNvSpPr>
          <p:nvPr userDrawn="1"/>
        </p:nvSpPr>
        <p:spPr>
          <a:xfrm>
            <a:off x="7617919" y="2799612"/>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9" name="Ellipse 78">
            <a:extLst>
              <a:ext uri="{FF2B5EF4-FFF2-40B4-BE49-F238E27FC236}">
                <a16:creationId xmlns:a16="http://schemas.microsoft.com/office/drawing/2014/main" id="{A5BA3093-C283-4E66-AE1E-B62D934D41D9}"/>
              </a:ext>
            </a:extLst>
          </p:cNvPr>
          <p:cNvSpPr>
            <a:spLocks noChangeAspect="1"/>
          </p:cNvSpPr>
          <p:nvPr userDrawn="1"/>
        </p:nvSpPr>
        <p:spPr>
          <a:xfrm>
            <a:off x="7731887" y="3016857"/>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1" name="Ellipse 80">
            <a:extLst>
              <a:ext uri="{FF2B5EF4-FFF2-40B4-BE49-F238E27FC236}">
                <a16:creationId xmlns:a16="http://schemas.microsoft.com/office/drawing/2014/main" id="{9E063DA5-7077-4B65-BCFE-34C7A91BA38E}"/>
              </a:ext>
            </a:extLst>
          </p:cNvPr>
          <p:cNvSpPr>
            <a:spLocks noChangeAspect="1"/>
          </p:cNvSpPr>
          <p:nvPr userDrawn="1"/>
        </p:nvSpPr>
        <p:spPr>
          <a:xfrm>
            <a:off x="7838050" y="3178977"/>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2" name="Ellipse 81">
            <a:extLst>
              <a:ext uri="{FF2B5EF4-FFF2-40B4-BE49-F238E27FC236}">
                <a16:creationId xmlns:a16="http://schemas.microsoft.com/office/drawing/2014/main" id="{A9CE1701-43A6-42D8-AF2A-469E427683A0}"/>
              </a:ext>
            </a:extLst>
          </p:cNvPr>
          <p:cNvSpPr>
            <a:spLocks noChangeAspect="1"/>
          </p:cNvSpPr>
          <p:nvPr userDrawn="1"/>
        </p:nvSpPr>
        <p:spPr>
          <a:xfrm>
            <a:off x="7405891" y="3021191"/>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3" name="Ellipse 82">
            <a:extLst>
              <a:ext uri="{FF2B5EF4-FFF2-40B4-BE49-F238E27FC236}">
                <a16:creationId xmlns:a16="http://schemas.microsoft.com/office/drawing/2014/main" id="{E35E02ED-73CE-4C7E-8763-9A874721C236}"/>
              </a:ext>
            </a:extLst>
          </p:cNvPr>
          <p:cNvSpPr>
            <a:spLocks noChangeAspect="1"/>
          </p:cNvSpPr>
          <p:nvPr userDrawn="1"/>
        </p:nvSpPr>
        <p:spPr>
          <a:xfrm>
            <a:off x="7046122" y="2812300"/>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4" name="Ellipse 83">
            <a:extLst>
              <a:ext uri="{FF2B5EF4-FFF2-40B4-BE49-F238E27FC236}">
                <a16:creationId xmlns:a16="http://schemas.microsoft.com/office/drawing/2014/main" id="{4FAD28D0-822E-4998-A6B0-F8086B908F97}"/>
              </a:ext>
            </a:extLst>
          </p:cNvPr>
          <p:cNvSpPr>
            <a:spLocks noChangeAspect="1"/>
          </p:cNvSpPr>
          <p:nvPr userDrawn="1"/>
        </p:nvSpPr>
        <p:spPr>
          <a:xfrm>
            <a:off x="6688957" y="2970111"/>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5" name="Ellipse 84">
            <a:extLst>
              <a:ext uri="{FF2B5EF4-FFF2-40B4-BE49-F238E27FC236}">
                <a16:creationId xmlns:a16="http://schemas.microsoft.com/office/drawing/2014/main" id="{2FA52AC9-9076-4F46-BF37-3A86031F677F}"/>
              </a:ext>
            </a:extLst>
          </p:cNvPr>
          <p:cNvSpPr>
            <a:spLocks noChangeAspect="1"/>
          </p:cNvSpPr>
          <p:nvPr userDrawn="1"/>
        </p:nvSpPr>
        <p:spPr>
          <a:xfrm>
            <a:off x="6625596" y="2816634"/>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6" name="Ellipse 85">
            <a:extLst>
              <a:ext uri="{FF2B5EF4-FFF2-40B4-BE49-F238E27FC236}">
                <a16:creationId xmlns:a16="http://schemas.microsoft.com/office/drawing/2014/main" id="{221A6439-E5D6-4310-9CCB-EB8F1BC232E1}"/>
              </a:ext>
            </a:extLst>
          </p:cNvPr>
          <p:cNvSpPr>
            <a:spLocks noChangeAspect="1"/>
          </p:cNvSpPr>
          <p:nvPr userDrawn="1"/>
        </p:nvSpPr>
        <p:spPr>
          <a:xfrm>
            <a:off x="8781663" y="4504427"/>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7" name="Ellipse 86">
            <a:extLst>
              <a:ext uri="{FF2B5EF4-FFF2-40B4-BE49-F238E27FC236}">
                <a16:creationId xmlns:a16="http://schemas.microsoft.com/office/drawing/2014/main" id="{FAA4C45D-36EC-4E3D-A2A5-D5363F5BEA2D}"/>
              </a:ext>
            </a:extLst>
          </p:cNvPr>
          <p:cNvSpPr>
            <a:spLocks noChangeAspect="1"/>
          </p:cNvSpPr>
          <p:nvPr userDrawn="1"/>
        </p:nvSpPr>
        <p:spPr>
          <a:xfrm>
            <a:off x="8921444" y="4630454"/>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8" name="Ellipse 87">
            <a:extLst>
              <a:ext uri="{FF2B5EF4-FFF2-40B4-BE49-F238E27FC236}">
                <a16:creationId xmlns:a16="http://schemas.microsoft.com/office/drawing/2014/main" id="{C5A06199-2193-4A0F-82A8-B17E2794FD87}"/>
              </a:ext>
            </a:extLst>
          </p:cNvPr>
          <p:cNvSpPr>
            <a:spLocks noChangeAspect="1"/>
          </p:cNvSpPr>
          <p:nvPr userDrawn="1"/>
        </p:nvSpPr>
        <p:spPr>
          <a:xfrm>
            <a:off x="8360929" y="5377607"/>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9" name="Ellipse 88">
            <a:extLst>
              <a:ext uri="{FF2B5EF4-FFF2-40B4-BE49-F238E27FC236}">
                <a16:creationId xmlns:a16="http://schemas.microsoft.com/office/drawing/2014/main" id="{ABDA4F93-2B61-4B84-AC66-43420EB8B347}"/>
              </a:ext>
            </a:extLst>
          </p:cNvPr>
          <p:cNvSpPr>
            <a:spLocks noChangeAspect="1"/>
          </p:cNvSpPr>
          <p:nvPr userDrawn="1"/>
        </p:nvSpPr>
        <p:spPr>
          <a:xfrm>
            <a:off x="7579823" y="5012186"/>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0" name="Ellipse 89">
            <a:extLst>
              <a:ext uri="{FF2B5EF4-FFF2-40B4-BE49-F238E27FC236}">
                <a16:creationId xmlns:a16="http://schemas.microsoft.com/office/drawing/2014/main" id="{E95DDF23-5BE6-4509-9289-00D4E24F76E7}"/>
              </a:ext>
            </a:extLst>
          </p:cNvPr>
          <p:cNvSpPr>
            <a:spLocks noChangeAspect="1"/>
          </p:cNvSpPr>
          <p:nvPr userDrawn="1"/>
        </p:nvSpPr>
        <p:spPr>
          <a:xfrm>
            <a:off x="7968324" y="5753240"/>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1" name="Ellipse 90">
            <a:extLst>
              <a:ext uri="{FF2B5EF4-FFF2-40B4-BE49-F238E27FC236}">
                <a16:creationId xmlns:a16="http://schemas.microsoft.com/office/drawing/2014/main" id="{B8AE8D12-0287-4F77-8AA6-B83DB6F53782}"/>
              </a:ext>
            </a:extLst>
          </p:cNvPr>
          <p:cNvSpPr>
            <a:spLocks noChangeAspect="1"/>
          </p:cNvSpPr>
          <p:nvPr userDrawn="1"/>
        </p:nvSpPr>
        <p:spPr>
          <a:xfrm>
            <a:off x="7524338" y="5575276"/>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2" name="Ellipse 91">
            <a:extLst>
              <a:ext uri="{FF2B5EF4-FFF2-40B4-BE49-F238E27FC236}">
                <a16:creationId xmlns:a16="http://schemas.microsoft.com/office/drawing/2014/main" id="{E76A6E79-F0C5-4DC8-BB25-ECDA7F9D9580}"/>
              </a:ext>
            </a:extLst>
          </p:cNvPr>
          <p:cNvSpPr>
            <a:spLocks noChangeAspect="1"/>
          </p:cNvSpPr>
          <p:nvPr userDrawn="1"/>
        </p:nvSpPr>
        <p:spPr>
          <a:xfrm>
            <a:off x="7452611" y="5575276"/>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3" name="Ellipse 92">
            <a:extLst>
              <a:ext uri="{FF2B5EF4-FFF2-40B4-BE49-F238E27FC236}">
                <a16:creationId xmlns:a16="http://schemas.microsoft.com/office/drawing/2014/main" id="{26D8BBBA-0056-4A14-8F62-C4D3336D32D8}"/>
              </a:ext>
            </a:extLst>
          </p:cNvPr>
          <p:cNvSpPr>
            <a:spLocks noChangeAspect="1"/>
          </p:cNvSpPr>
          <p:nvPr userDrawn="1"/>
        </p:nvSpPr>
        <p:spPr>
          <a:xfrm>
            <a:off x="6612594" y="5911737"/>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4" name="Ellipse 93">
            <a:extLst>
              <a:ext uri="{FF2B5EF4-FFF2-40B4-BE49-F238E27FC236}">
                <a16:creationId xmlns:a16="http://schemas.microsoft.com/office/drawing/2014/main" id="{E6808DD8-6426-47E1-9EDD-608392758BD4}"/>
              </a:ext>
            </a:extLst>
          </p:cNvPr>
          <p:cNvSpPr>
            <a:spLocks noChangeAspect="1"/>
          </p:cNvSpPr>
          <p:nvPr userDrawn="1"/>
        </p:nvSpPr>
        <p:spPr>
          <a:xfrm>
            <a:off x="6549594" y="5851391"/>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5" name="Ellipse 94">
            <a:extLst>
              <a:ext uri="{FF2B5EF4-FFF2-40B4-BE49-F238E27FC236}">
                <a16:creationId xmlns:a16="http://schemas.microsoft.com/office/drawing/2014/main" id="{91FA32F5-C960-4966-BB9A-D6C0326A87C8}"/>
              </a:ext>
            </a:extLst>
          </p:cNvPr>
          <p:cNvSpPr>
            <a:spLocks noChangeAspect="1"/>
          </p:cNvSpPr>
          <p:nvPr userDrawn="1"/>
        </p:nvSpPr>
        <p:spPr>
          <a:xfrm>
            <a:off x="6671260" y="5814372"/>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6" name="Ellipse 95">
            <a:extLst>
              <a:ext uri="{FF2B5EF4-FFF2-40B4-BE49-F238E27FC236}">
                <a16:creationId xmlns:a16="http://schemas.microsoft.com/office/drawing/2014/main" id="{1CF1B75E-7CCC-4528-8520-C7B4469C96A4}"/>
              </a:ext>
            </a:extLst>
          </p:cNvPr>
          <p:cNvSpPr>
            <a:spLocks noChangeAspect="1"/>
          </p:cNvSpPr>
          <p:nvPr userDrawn="1"/>
        </p:nvSpPr>
        <p:spPr>
          <a:xfrm>
            <a:off x="6735707" y="5623592"/>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7" name="Ellipse 96">
            <a:extLst>
              <a:ext uri="{FF2B5EF4-FFF2-40B4-BE49-F238E27FC236}">
                <a16:creationId xmlns:a16="http://schemas.microsoft.com/office/drawing/2014/main" id="{FC59D3FF-DE79-42B6-97E4-5F96052C08AA}"/>
              </a:ext>
            </a:extLst>
          </p:cNvPr>
          <p:cNvSpPr>
            <a:spLocks noChangeAspect="1"/>
          </p:cNvSpPr>
          <p:nvPr userDrawn="1"/>
        </p:nvSpPr>
        <p:spPr>
          <a:xfrm>
            <a:off x="6797260" y="5924832"/>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8" name="Ellipse 97">
            <a:extLst>
              <a:ext uri="{FF2B5EF4-FFF2-40B4-BE49-F238E27FC236}">
                <a16:creationId xmlns:a16="http://schemas.microsoft.com/office/drawing/2014/main" id="{36B4363A-7A81-413F-B831-7E42C6A28134}"/>
              </a:ext>
            </a:extLst>
          </p:cNvPr>
          <p:cNvSpPr>
            <a:spLocks noChangeAspect="1"/>
          </p:cNvSpPr>
          <p:nvPr userDrawn="1"/>
        </p:nvSpPr>
        <p:spPr>
          <a:xfrm>
            <a:off x="7465672" y="6180376"/>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9" name="Ellipse 98">
            <a:extLst>
              <a:ext uri="{FF2B5EF4-FFF2-40B4-BE49-F238E27FC236}">
                <a16:creationId xmlns:a16="http://schemas.microsoft.com/office/drawing/2014/main" id="{59ECC5E7-1DCF-47B0-AD3D-8A49082C1F8C}"/>
              </a:ext>
            </a:extLst>
          </p:cNvPr>
          <p:cNvSpPr>
            <a:spLocks noChangeAspect="1"/>
          </p:cNvSpPr>
          <p:nvPr userDrawn="1"/>
        </p:nvSpPr>
        <p:spPr>
          <a:xfrm>
            <a:off x="7091153" y="6139046"/>
            <a:ext cx="126000" cy="1260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64" name="Gruppieren 163">
            <a:extLst>
              <a:ext uri="{FF2B5EF4-FFF2-40B4-BE49-F238E27FC236}">
                <a16:creationId xmlns:a16="http://schemas.microsoft.com/office/drawing/2014/main" id="{F78DED34-56AD-4926-90F7-A2E1B036DD3F}"/>
              </a:ext>
            </a:extLst>
          </p:cNvPr>
          <p:cNvGrpSpPr/>
          <p:nvPr userDrawn="1"/>
        </p:nvGrpSpPr>
        <p:grpSpPr>
          <a:xfrm>
            <a:off x="379333" y="2272417"/>
            <a:ext cx="5722431" cy="1642676"/>
            <a:chOff x="388387" y="2885251"/>
            <a:chExt cx="5355600" cy="2830112"/>
          </a:xfrm>
        </p:grpSpPr>
        <p:cxnSp>
          <p:nvCxnSpPr>
            <p:cNvPr id="165" name="Gerader Verbinder 164">
              <a:extLst>
                <a:ext uri="{FF2B5EF4-FFF2-40B4-BE49-F238E27FC236}">
                  <a16:creationId xmlns:a16="http://schemas.microsoft.com/office/drawing/2014/main" id="{9BDD4D18-37EF-4D02-B717-408F14C0EFE7}"/>
                </a:ext>
              </a:extLst>
            </p:cNvPr>
            <p:cNvCxnSpPr>
              <a:cxnSpLocks/>
            </p:cNvCxnSpPr>
            <p:nvPr/>
          </p:nvCxnSpPr>
          <p:spPr>
            <a:xfrm>
              <a:off x="388387" y="2885251"/>
              <a:ext cx="5355600" cy="0"/>
            </a:xfrm>
            <a:prstGeom prst="line">
              <a:avLst/>
            </a:prstGeom>
            <a:ln w="28575">
              <a:solidFill>
                <a:srgbClr val="12448E"/>
              </a:solidFill>
            </a:ln>
          </p:spPr>
          <p:style>
            <a:lnRef idx="1">
              <a:schemeClr val="accent1"/>
            </a:lnRef>
            <a:fillRef idx="0">
              <a:schemeClr val="accent1"/>
            </a:fillRef>
            <a:effectRef idx="0">
              <a:schemeClr val="accent1"/>
            </a:effectRef>
            <a:fontRef idx="minor">
              <a:schemeClr val="tx1"/>
            </a:fontRef>
          </p:style>
        </p:cxnSp>
        <p:cxnSp>
          <p:nvCxnSpPr>
            <p:cNvPr id="166" name="Gerader Verbinder 165">
              <a:extLst>
                <a:ext uri="{FF2B5EF4-FFF2-40B4-BE49-F238E27FC236}">
                  <a16:creationId xmlns:a16="http://schemas.microsoft.com/office/drawing/2014/main" id="{E990A2F9-A7BA-4120-A348-E068AE2CDDCA}"/>
                </a:ext>
              </a:extLst>
            </p:cNvPr>
            <p:cNvCxnSpPr>
              <a:cxnSpLocks/>
            </p:cNvCxnSpPr>
            <p:nvPr/>
          </p:nvCxnSpPr>
          <p:spPr>
            <a:xfrm>
              <a:off x="388387" y="5715363"/>
              <a:ext cx="5355600" cy="0"/>
            </a:xfrm>
            <a:prstGeom prst="line">
              <a:avLst/>
            </a:prstGeom>
            <a:ln w="28575">
              <a:solidFill>
                <a:srgbClr val="12448E"/>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60" name="Textfeld 159">
            <a:extLst>
              <a:ext uri="{FF2B5EF4-FFF2-40B4-BE49-F238E27FC236}">
                <a16:creationId xmlns:a16="http://schemas.microsoft.com/office/drawing/2014/main" id="{81FFE85C-C683-49B1-A136-CB526446A588}"/>
              </a:ext>
            </a:extLst>
          </p:cNvPr>
          <p:cNvSpPr txBox="1"/>
          <p:nvPr userDrawn="1"/>
        </p:nvSpPr>
        <p:spPr>
          <a:xfrm>
            <a:off x="379257" y="2362419"/>
            <a:ext cx="5731157" cy="1477328"/>
          </a:xfrm>
          <a:prstGeom prst="rect">
            <a:avLst/>
          </a:prstGeom>
          <a:noFill/>
        </p:spPr>
        <p:txBody>
          <a:bodyPr wrap="square" rtlCol="0" anchor="ctr">
            <a:noAutofit/>
          </a:bodyPr>
          <a:lstStyle/>
          <a:p>
            <a:r>
              <a:rPr lang="en-US" sz="3000" kern="1200" dirty="0">
                <a:solidFill>
                  <a:srgbClr val="034EA2"/>
                </a:solidFill>
                <a:latin typeface="+mn-lt"/>
                <a:ea typeface="+mj-ea"/>
                <a:cs typeface="+mj-cs"/>
              </a:rPr>
              <a:t>Over </a:t>
            </a:r>
            <a:r>
              <a:rPr lang="en-US" sz="3000" b="1" kern="1200" dirty="0">
                <a:solidFill>
                  <a:srgbClr val="034EA2"/>
                </a:solidFill>
                <a:latin typeface="+mn-lt"/>
                <a:ea typeface="+mj-ea"/>
                <a:cs typeface="+mj-cs"/>
              </a:rPr>
              <a:t>140 world-class partners </a:t>
            </a:r>
            <a:r>
              <a:rPr lang="en-US" sz="3000" kern="1200" dirty="0">
                <a:solidFill>
                  <a:srgbClr val="034EA2"/>
                </a:solidFill>
                <a:latin typeface="+mn-lt"/>
                <a:ea typeface="+mj-ea"/>
                <a:cs typeface="+mj-cs"/>
              </a:rPr>
              <a:t>contribute with their visions </a:t>
            </a:r>
            <a:br>
              <a:rPr lang="en-US" sz="3000" kern="1200" dirty="0">
                <a:solidFill>
                  <a:srgbClr val="034EA2"/>
                </a:solidFill>
                <a:latin typeface="+mn-lt"/>
                <a:ea typeface="+mj-ea"/>
                <a:cs typeface="+mj-cs"/>
              </a:rPr>
            </a:br>
            <a:r>
              <a:rPr lang="en-US" sz="3000" kern="1200" dirty="0">
                <a:solidFill>
                  <a:srgbClr val="034EA2"/>
                </a:solidFill>
                <a:latin typeface="+mn-lt"/>
                <a:ea typeface="+mj-ea"/>
                <a:cs typeface="+mj-cs"/>
              </a:rPr>
              <a:t>and assets.</a:t>
            </a:r>
          </a:p>
        </p:txBody>
      </p:sp>
      <p:grpSp>
        <p:nvGrpSpPr>
          <p:cNvPr id="161" name="Gruppierung 13">
            <a:extLst>
              <a:ext uri="{FF2B5EF4-FFF2-40B4-BE49-F238E27FC236}">
                <a16:creationId xmlns:a16="http://schemas.microsoft.com/office/drawing/2014/main" id="{59F81502-F027-C943-8744-235D91649481}"/>
              </a:ext>
            </a:extLst>
          </p:cNvPr>
          <p:cNvGrpSpPr>
            <a:grpSpLocks/>
          </p:cNvGrpSpPr>
          <p:nvPr userDrawn="1"/>
        </p:nvGrpSpPr>
        <p:grpSpPr bwMode="auto">
          <a:xfrm>
            <a:off x="9657618" y="6267123"/>
            <a:ext cx="2190649" cy="430212"/>
            <a:chOff x="6588757" y="620688"/>
            <a:chExt cx="2189541" cy="430887"/>
          </a:xfrm>
        </p:grpSpPr>
        <p:pic>
          <p:nvPicPr>
            <p:cNvPr id="162" name="Picture 2" descr="F:\Birmingham\MSU\Creative Services\DG EAC Framework jobs\EIT\2014 EIT re-brand\Templates\Powerpoint\Elements\EU Flag.png">
              <a:extLst>
                <a:ext uri="{FF2B5EF4-FFF2-40B4-BE49-F238E27FC236}">
                  <a16:creationId xmlns:a16="http://schemas.microsoft.com/office/drawing/2014/main" id="{E4258C6B-F5FF-5847-8C0B-1728A386F041}"/>
                </a:ext>
              </a:extLst>
            </p:cNvPr>
            <p:cNvPicPr>
              <a:picLocks noChangeAspect="1" noChangeArrowheads="1"/>
            </p:cNvPicPr>
            <p:nvPr userDrawn="1"/>
          </p:nvPicPr>
          <p:blipFill>
            <a:blip r:embed="rId61" cstate="screen">
              <a:extLst>
                <a:ext uri="{28A0092B-C50C-407E-A947-70E740481C1C}">
                  <a14:useLocalDpi xmlns:a14="http://schemas.microsoft.com/office/drawing/2010/main"/>
                </a:ext>
              </a:extLst>
            </a:blip>
            <a:srcRect/>
            <a:stretch>
              <a:fillRect/>
            </a:stretch>
          </p:blipFill>
          <p:spPr bwMode="auto">
            <a:xfrm>
              <a:off x="8440894" y="653620"/>
              <a:ext cx="337404" cy="239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 name="Textfeld 10">
              <a:extLst>
                <a:ext uri="{FF2B5EF4-FFF2-40B4-BE49-F238E27FC236}">
                  <a16:creationId xmlns:a16="http://schemas.microsoft.com/office/drawing/2014/main" id="{F5AD735A-3666-774B-860D-3841238D4F04}"/>
                </a:ext>
              </a:extLst>
            </p:cNvPr>
            <p:cNvSpPr txBox="1">
              <a:spLocks noChangeArrowheads="1"/>
            </p:cNvSpPr>
            <p:nvPr userDrawn="1"/>
          </p:nvSpPr>
          <p:spPr bwMode="auto">
            <a:xfrm>
              <a:off x="6588757" y="620688"/>
              <a:ext cx="1872302"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algn="r" eaLnBrk="1" hangingPunct="1">
                <a:defRPr/>
              </a:pPr>
              <a:r>
                <a:rPr lang="en-GB" sz="700" dirty="0">
                  <a:solidFill>
                    <a:schemeClr val="bg1">
                      <a:lumMod val="50000"/>
                    </a:schemeClr>
                  </a:solidFill>
                  <a:latin typeface="Calibri" charset="0"/>
                </a:rPr>
                <a:t>EIT Health is supported by the EIT, </a:t>
              </a:r>
              <a:endParaRPr lang="de-DE" sz="700" dirty="0">
                <a:solidFill>
                  <a:schemeClr val="bg1">
                    <a:lumMod val="50000"/>
                  </a:schemeClr>
                </a:solidFill>
                <a:latin typeface="Calibri" charset="0"/>
              </a:endParaRPr>
            </a:p>
            <a:p>
              <a:pPr algn="r" eaLnBrk="1" hangingPunct="1">
                <a:defRPr/>
              </a:pPr>
              <a:r>
                <a:rPr lang="en-GB" sz="700" dirty="0">
                  <a:solidFill>
                    <a:schemeClr val="bg1">
                      <a:lumMod val="50000"/>
                    </a:schemeClr>
                  </a:solidFill>
                  <a:latin typeface="Calibri" charset="0"/>
                </a:rPr>
                <a:t>a body of the European Union</a:t>
              </a:r>
              <a:endParaRPr lang="de-DE" sz="700" dirty="0">
                <a:solidFill>
                  <a:schemeClr val="bg1">
                    <a:lumMod val="50000"/>
                  </a:schemeClr>
                </a:solidFill>
                <a:latin typeface="Calibri" charset="0"/>
              </a:endParaRPr>
            </a:p>
            <a:p>
              <a:pPr eaLnBrk="1" hangingPunct="1">
                <a:defRPr/>
              </a:pPr>
              <a:endParaRPr lang="de-DE" sz="800" dirty="0">
                <a:solidFill>
                  <a:schemeClr val="bg1">
                    <a:lumMod val="50000"/>
                  </a:schemeClr>
                </a:solidFill>
                <a:latin typeface="Calibri" charset="0"/>
              </a:endParaRPr>
            </a:p>
          </p:txBody>
        </p:sp>
      </p:grpSp>
    </p:spTree>
    <p:extLst>
      <p:ext uri="{BB962C8B-B14F-4D97-AF65-F5344CB8AC3E}">
        <p14:creationId xmlns:p14="http://schemas.microsoft.com/office/powerpoint/2010/main" val="40453617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facilitate collaborate create educate">
    <p:spTree>
      <p:nvGrpSpPr>
        <p:cNvPr id="1" name=""/>
        <p:cNvGrpSpPr/>
        <p:nvPr/>
      </p:nvGrpSpPr>
      <p:grpSpPr>
        <a:xfrm>
          <a:off x="0" y="0"/>
          <a:ext cx="0" cy="0"/>
          <a:chOff x="0" y="0"/>
          <a:chExt cx="0" cy="0"/>
        </a:xfrm>
      </p:grpSpPr>
      <p:pic>
        <p:nvPicPr>
          <p:cNvPr id="22" name="Grafik 21">
            <a:extLst>
              <a:ext uri="{FF2B5EF4-FFF2-40B4-BE49-F238E27FC236}">
                <a16:creationId xmlns:a16="http://schemas.microsoft.com/office/drawing/2014/main" id="{67893F56-57B1-45EC-B020-86082E445FF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3209261" cy="6858000"/>
          </a:xfrm>
          <a:prstGeom prst="rect">
            <a:avLst/>
          </a:prstGeom>
        </p:spPr>
      </p:pic>
      <p:sp>
        <p:nvSpPr>
          <p:cNvPr id="2" name="Titel 1">
            <a:extLst>
              <a:ext uri="{FF2B5EF4-FFF2-40B4-BE49-F238E27FC236}">
                <a16:creationId xmlns:a16="http://schemas.microsoft.com/office/drawing/2014/main" id="{A5D1F5DC-037D-4013-9FB3-D4384556B458}"/>
              </a:ext>
            </a:extLst>
          </p:cNvPr>
          <p:cNvSpPr>
            <a:spLocks noGrp="1"/>
          </p:cNvSpPr>
          <p:nvPr>
            <p:ph type="title" hasCustomPrompt="1"/>
          </p:nvPr>
        </p:nvSpPr>
        <p:spPr>
          <a:xfrm>
            <a:off x="264976" y="1743217"/>
            <a:ext cx="2351010" cy="3347222"/>
          </a:xfrm>
          <a:prstGeom prst="rect">
            <a:avLst/>
          </a:prstGeom>
        </p:spPr>
        <p:txBody>
          <a:bodyPr anchor="ctr"/>
          <a:lstStyle>
            <a:lvl1pPr marL="0" algn="l" defTabSz="914400" rtl="0" eaLnBrk="1" latinLnBrk="0" hangingPunct="1">
              <a:lnSpc>
                <a:spcPct val="90000"/>
              </a:lnSpc>
              <a:spcBef>
                <a:spcPct val="0"/>
              </a:spcBef>
              <a:buNone/>
              <a:defRPr lang="de-DE" sz="3000" kern="1200" dirty="0">
                <a:solidFill>
                  <a:schemeClr val="bg1"/>
                </a:solidFill>
                <a:latin typeface="+mj-lt"/>
                <a:ea typeface="+mj-ea"/>
                <a:cs typeface="+mj-cs"/>
              </a:defRPr>
            </a:lvl1pPr>
          </a:lstStyle>
          <a:p>
            <a:r>
              <a:rPr lang="de-DE" dirty="0"/>
              <a:t>Insert </a:t>
            </a:r>
            <a:br>
              <a:rPr lang="de-DE" dirty="0"/>
            </a:br>
            <a:r>
              <a:rPr lang="de-DE" dirty="0"/>
              <a:t>title </a:t>
            </a:r>
            <a:br>
              <a:rPr lang="de-DE" dirty="0"/>
            </a:br>
            <a:r>
              <a:rPr lang="de-DE" dirty="0" err="1"/>
              <a:t>here</a:t>
            </a:r>
            <a:endParaRPr lang="de-DE" dirty="0"/>
          </a:p>
        </p:txBody>
      </p:sp>
      <p:pic>
        <p:nvPicPr>
          <p:cNvPr id="11" name="Grafik 10">
            <a:extLst>
              <a:ext uri="{FF2B5EF4-FFF2-40B4-BE49-F238E27FC236}">
                <a16:creationId xmlns:a16="http://schemas.microsoft.com/office/drawing/2014/main" id="{2E69BB6E-A33B-4063-BA84-5A6EA1A77DE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5200" y="6048000"/>
            <a:ext cx="1274647" cy="558000"/>
          </a:xfrm>
          <a:prstGeom prst="rect">
            <a:avLst/>
          </a:prstGeom>
        </p:spPr>
      </p:pic>
      <p:cxnSp>
        <p:nvCxnSpPr>
          <p:cNvPr id="38" name="Gerader Verbinder 37">
            <a:extLst>
              <a:ext uri="{FF2B5EF4-FFF2-40B4-BE49-F238E27FC236}">
                <a16:creationId xmlns:a16="http://schemas.microsoft.com/office/drawing/2014/main" id="{459350A6-16B6-481C-9201-1D2CE09A2FEB}"/>
              </a:ext>
            </a:extLst>
          </p:cNvPr>
          <p:cNvCxnSpPr>
            <a:cxnSpLocks/>
          </p:cNvCxnSpPr>
          <p:nvPr userDrawn="1"/>
        </p:nvCxnSpPr>
        <p:spPr>
          <a:xfrm>
            <a:off x="6096000" y="3680581"/>
            <a:ext cx="0" cy="1409857"/>
          </a:xfrm>
          <a:prstGeom prst="line">
            <a:avLst/>
          </a:prstGeom>
          <a:noFill/>
          <a:ln w="25400" cap="flat" cmpd="sng" algn="ctr">
            <a:solidFill>
              <a:srgbClr val="FFFFFF"/>
            </a:solidFill>
            <a:prstDash val="dash"/>
            <a:miter lim="800000"/>
            <a:tailEnd type="arrow"/>
          </a:ln>
          <a:effectLst/>
        </p:spPr>
      </p:cxnSp>
      <p:grpSp>
        <p:nvGrpSpPr>
          <p:cNvPr id="6" name="Gruppierung 13">
            <a:extLst>
              <a:ext uri="{FF2B5EF4-FFF2-40B4-BE49-F238E27FC236}">
                <a16:creationId xmlns:a16="http://schemas.microsoft.com/office/drawing/2014/main" id="{79338814-8138-AA40-B950-2919871AE002}"/>
              </a:ext>
            </a:extLst>
          </p:cNvPr>
          <p:cNvGrpSpPr>
            <a:grpSpLocks/>
          </p:cNvGrpSpPr>
          <p:nvPr userDrawn="1"/>
        </p:nvGrpSpPr>
        <p:grpSpPr bwMode="auto">
          <a:xfrm>
            <a:off x="9657618" y="6267123"/>
            <a:ext cx="2190649" cy="430212"/>
            <a:chOff x="6588757" y="620688"/>
            <a:chExt cx="2189541" cy="430887"/>
          </a:xfrm>
        </p:grpSpPr>
        <p:pic>
          <p:nvPicPr>
            <p:cNvPr id="7" name="Picture 2" descr="F:\Birmingham\MSU\Creative Services\DG EAC Framework jobs\EIT\2014 EIT re-brand\Templates\Powerpoint\Elements\EU Flag.png">
              <a:extLst>
                <a:ext uri="{FF2B5EF4-FFF2-40B4-BE49-F238E27FC236}">
                  <a16:creationId xmlns:a16="http://schemas.microsoft.com/office/drawing/2014/main" id="{DB4E4AA0-CA2E-4D47-9FA4-F3F217D30856}"/>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8440894" y="653620"/>
              <a:ext cx="337404" cy="239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feld 10">
              <a:extLst>
                <a:ext uri="{FF2B5EF4-FFF2-40B4-BE49-F238E27FC236}">
                  <a16:creationId xmlns:a16="http://schemas.microsoft.com/office/drawing/2014/main" id="{6504B631-3D8F-3643-8B86-BD18C1BB4E58}"/>
                </a:ext>
              </a:extLst>
            </p:cNvPr>
            <p:cNvSpPr txBox="1">
              <a:spLocks noChangeArrowheads="1"/>
            </p:cNvSpPr>
            <p:nvPr userDrawn="1"/>
          </p:nvSpPr>
          <p:spPr bwMode="auto">
            <a:xfrm>
              <a:off x="6588757" y="620688"/>
              <a:ext cx="1872302"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algn="r" eaLnBrk="1" hangingPunct="1">
                <a:defRPr/>
              </a:pPr>
              <a:r>
                <a:rPr lang="en-GB" sz="700" dirty="0">
                  <a:solidFill>
                    <a:schemeClr val="bg1">
                      <a:lumMod val="50000"/>
                    </a:schemeClr>
                  </a:solidFill>
                  <a:latin typeface="Calibri" charset="0"/>
                </a:rPr>
                <a:t>EIT Health is supported by the EIT, </a:t>
              </a:r>
              <a:endParaRPr lang="de-DE" sz="700" dirty="0">
                <a:solidFill>
                  <a:schemeClr val="bg1">
                    <a:lumMod val="50000"/>
                  </a:schemeClr>
                </a:solidFill>
                <a:latin typeface="Calibri" charset="0"/>
              </a:endParaRPr>
            </a:p>
            <a:p>
              <a:pPr algn="r" eaLnBrk="1" hangingPunct="1">
                <a:defRPr/>
              </a:pPr>
              <a:r>
                <a:rPr lang="en-GB" sz="700" dirty="0">
                  <a:solidFill>
                    <a:schemeClr val="bg1">
                      <a:lumMod val="50000"/>
                    </a:schemeClr>
                  </a:solidFill>
                  <a:latin typeface="Calibri" charset="0"/>
                </a:rPr>
                <a:t>a body of the European Union</a:t>
              </a:r>
              <a:endParaRPr lang="de-DE" sz="700" dirty="0">
                <a:solidFill>
                  <a:schemeClr val="bg1">
                    <a:lumMod val="50000"/>
                  </a:schemeClr>
                </a:solidFill>
                <a:latin typeface="Calibri" charset="0"/>
              </a:endParaRPr>
            </a:p>
            <a:p>
              <a:pPr eaLnBrk="1" hangingPunct="1">
                <a:defRPr/>
              </a:pPr>
              <a:endParaRPr lang="de-DE" sz="800" dirty="0">
                <a:solidFill>
                  <a:schemeClr val="bg1">
                    <a:lumMod val="50000"/>
                  </a:schemeClr>
                </a:solidFill>
                <a:latin typeface="Calibri" charset="0"/>
              </a:endParaRPr>
            </a:p>
          </p:txBody>
        </p:sp>
      </p:grpSp>
    </p:spTree>
    <p:extLst>
      <p:ext uri="{BB962C8B-B14F-4D97-AF65-F5344CB8AC3E}">
        <p14:creationId xmlns:p14="http://schemas.microsoft.com/office/powerpoint/2010/main" val="3284190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e facilitate">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8133642-4284-4150-B94C-BB26B78EAF7F}"/>
              </a:ext>
            </a:extLst>
          </p:cNvPr>
          <p:cNvSpPr/>
          <p:nvPr userDrawn="1"/>
        </p:nvSpPr>
        <p:spPr>
          <a:xfrm>
            <a:off x="0" y="0"/>
            <a:ext cx="12192000" cy="6858000"/>
          </a:xfrm>
          <a:prstGeom prst="rect">
            <a:avLst/>
          </a:prstGeom>
          <a:solidFill>
            <a:srgbClr val="1C234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8" name="Grafik 17">
            <a:extLst>
              <a:ext uri="{FF2B5EF4-FFF2-40B4-BE49-F238E27FC236}">
                <a16:creationId xmlns:a16="http://schemas.microsoft.com/office/drawing/2014/main" id="{DE7D94DE-BA68-4D7E-8E04-E5B710E5183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8130" t="15747"/>
          <a:stretch/>
        </p:blipFill>
        <p:spPr>
          <a:xfrm>
            <a:off x="-1" y="0"/>
            <a:ext cx="4928835" cy="5778120"/>
          </a:xfrm>
          <a:prstGeom prst="rect">
            <a:avLst/>
          </a:prstGeom>
        </p:spPr>
      </p:pic>
      <p:sp>
        <p:nvSpPr>
          <p:cNvPr id="9" name="Titel 3">
            <a:extLst>
              <a:ext uri="{FF2B5EF4-FFF2-40B4-BE49-F238E27FC236}">
                <a16:creationId xmlns:a16="http://schemas.microsoft.com/office/drawing/2014/main" id="{3A717CB5-8963-479F-9849-3D9E3C0AFAF0}"/>
              </a:ext>
            </a:extLst>
          </p:cNvPr>
          <p:cNvSpPr>
            <a:spLocks noGrp="1"/>
          </p:cNvSpPr>
          <p:nvPr>
            <p:ph type="title" hasCustomPrompt="1"/>
          </p:nvPr>
        </p:nvSpPr>
        <p:spPr>
          <a:xfrm>
            <a:off x="5155264" y="2997500"/>
            <a:ext cx="6012000" cy="791205"/>
          </a:xfrm>
          <a:prstGeom prst="rect">
            <a:avLst/>
          </a:prstGeom>
        </p:spPr>
        <p:txBody>
          <a:bodyPr lIns="0" rIns="0" anchor="ctr" anchorCtr="0"/>
          <a:lstStyle>
            <a:lvl1pPr>
              <a:defRPr lang="de-DE" sz="4800" kern="1200" dirty="0" smtClean="0">
                <a:solidFill>
                  <a:schemeClr val="bg1"/>
                </a:solidFill>
                <a:latin typeface="Calibri" panose="020F0502020204030204" pitchFamily="34" charset="0"/>
                <a:ea typeface="+mn-ea"/>
                <a:cs typeface="Calibri" panose="020F0502020204030204" pitchFamily="34" charset="0"/>
              </a:defRPr>
            </a:lvl1pPr>
          </a:lstStyle>
          <a:p>
            <a:pPr marL="0" lvl="0" indent="0" algn="l" defTabSz="914400" rtl="0" eaLnBrk="1" latinLnBrk="0" hangingPunct="1">
              <a:lnSpc>
                <a:spcPts val="3200"/>
              </a:lnSpc>
              <a:spcBef>
                <a:spcPts val="0"/>
              </a:spcBef>
              <a:buFont typeface="Arial" panose="020B0604020202020204" pitchFamily="34" charset="0"/>
              <a:buNone/>
            </a:pPr>
            <a:r>
              <a:rPr lang="de-DE" dirty="0"/>
              <a:t>Title</a:t>
            </a:r>
          </a:p>
        </p:txBody>
      </p:sp>
      <p:sp>
        <p:nvSpPr>
          <p:cNvPr id="10" name="Textplatzhalter 22">
            <a:extLst>
              <a:ext uri="{FF2B5EF4-FFF2-40B4-BE49-F238E27FC236}">
                <a16:creationId xmlns:a16="http://schemas.microsoft.com/office/drawing/2014/main" id="{A6ECA6C6-3046-4D67-A0A4-AE7F42E92371}"/>
              </a:ext>
            </a:extLst>
          </p:cNvPr>
          <p:cNvSpPr>
            <a:spLocks noGrp="1"/>
          </p:cNvSpPr>
          <p:nvPr>
            <p:ph type="body" sz="quarter" idx="23" hasCustomPrompt="1"/>
          </p:nvPr>
        </p:nvSpPr>
        <p:spPr>
          <a:xfrm>
            <a:off x="5155264" y="4873744"/>
            <a:ext cx="6012000" cy="354200"/>
          </a:xfrm>
          <a:prstGeom prst="rect">
            <a:avLst/>
          </a:prstGeom>
        </p:spPr>
        <p:txBody>
          <a:bodyPr wrap="square" lIns="0" rIns="0" anchor="t" anchorCtr="0">
            <a:noAutofit/>
          </a:bodyPr>
          <a:lstStyle>
            <a:lvl1pPr marL="0" indent="0" algn="l" defTabSz="914400" rtl="0" eaLnBrk="1" latinLnBrk="0" hangingPunct="1">
              <a:lnSpc>
                <a:spcPct val="90000"/>
              </a:lnSpc>
              <a:spcBef>
                <a:spcPts val="0"/>
              </a:spcBef>
              <a:buFont typeface="Arial" panose="020B0604020202020204" pitchFamily="34" charset="0"/>
              <a:buNone/>
              <a:defRPr lang="de-DE" sz="1200" kern="1200" baseline="0" dirty="0" smtClean="0">
                <a:solidFill>
                  <a:schemeClr val="bg1"/>
                </a:solidFill>
                <a:latin typeface="Calibri" panose="020F0502020204030204" pitchFamily="34" charset="0"/>
                <a:ea typeface="+mn-ea"/>
                <a:cs typeface="Calibri" panose="020F0502020204030204" pitchFamily="34" charset="0"/>
              </a:defRPr>
            </a:lvl1pPr>
          </a:lstStyle>
          <a:p>
            <a:pPr marL="0" lvl="0" indent="0">
              <a:lnSpc>
                <a:spcPts val="2300"/>
              </a:lnSpc>
              <a:spcBef>
                <a:spcPts val="0"/>
              </a:spcBef>
              <a:buNone/>
            </a:pPr>
            <a:r>
              <a:rPr lang="de-DE" dirty="0"/>
              <a:t>Location, DD. </a:t>
            </a:r>
            <a:r>
              <a:rPr lang="de-DE" dirty="0" err="1"/>
              <a:t>Month</a:t>
            </a:r>
            <a:r>
              <a:rPr lang="de-DE" dirty="0"/>
              <a:t> YYYY</a:t>
            </a:r>
          </a:p>
        </p:txBody>
      </p:sp>
      <p:sp>
        <p:nvSpPr>
          <p:cNvPr id="11" name="Textplatzhalter 22">
            <a:extLst>
              <a:ext uri="{FF2B5EF4-FFF2-40B4-BE49-F238E27FC236}">
                <a16:creationId xmlns:a16="http://schemas.microsoft.com/office/drawing/2014/main" id="{045DFE1D-F680-4A42-9ADF-0F95CF6034E9}"/>
              </a:ext>
            </a:extLst>
          </p:cNvPr>
          <p:cNvSpPr>
            <a:spLocks noGrp="1"/>
          </p:cNvSpPr>
          <p:nvPr>
            <p:ph type="body" sz="quarter" idx="24" hasCustomPrompt="1"/>
          </p:nvPr>
        </p:nvSpPr>
        <p:spPr>
          <a:xfrm>
            <a:off x="5155264" y="5350721"/>
            <a:ext cx="6012000" cy="258532"/>
          </a:xfrm>
          <a:prstGeom prst="rect">
            <a:avLst/>
          </a:prstGeom>
        </p:spPr>
        <p:txBody>
          <a:bodyPr wrap="square" lIns="0" rIns="0" anchor="t" anchorCtr="0">
            <a:noAutofit/>
          </a:bodyPr>
          <a:lstStyle>
            <a:lvl1pPr marL="0" indent="0" algn="l" defTabSz="914400" rtl="0" eaLnBrk="1" latinLnBrk="0" hangingPunct="1">
              <a:lnSpc>
                <a:spcPct val="90000"/>
              </a:lnSpc>
              <a:spcBef>
                <a:spcPts val="0"/>
              </a:spcBef>
              <a:buFont typeface="Arial" panose="020B0604020202020204" pitchFamily="34" charset="0"/>
              <a:buNone/>
              <a:defRPr lang="de-DE" sz="1200" kern="1200" baseline="0" dirty="0" smtClean="0">
                <a:solidFill>
                  <a:schemeClr val="bg1"/>
                </a:solidFill>
                <a:latin typeface="Calibri" panose="020F0502020204030204" pitchFamily="34" charset="0"/>
                <a:ea typeface="+mn-ea"/>
                <a:cs typeface="Calibri" panose="020F0502020204030204" pitchFamily="34" charset="0"/>
              </a:defRPr>
            </a:lvl1pPr>
          </a:lstStyle>
          <a:p>
            <a:r>
              <a:rPr lang="de-DE" dirty="0"/>
              <a:t>Contact </a:t>
            </a:r>
            <a:r>
              <a:rPr lang="de-DE" dirty="0" err="1"/>
              <a:t>information</a:t>
            </a:r>
            <a:r>
              <a:rPr lang="de-DE" dirty="0"/>
              <a:t> </a:t>
            </a:r>
            <a:r>
              <a:rPr lang="de-DE" dirty="0" err="1"/>
              <a:t>please</a:t>
            </a:r>
            <a:r>
              <a:rPr lang="de-DE" dirty="0"/>
              <a:t> </a:t>
            </a:r>
            <a:r>
              <a:rPr lang="de-DE" dirty="0" err="1"/>
              <a:t>enter</a:t>
            </a:r>
            <a:r>
              <a:rPr lang="de-DE" dirty="0"/>
              <a:t> </a:t>
            </a:r>
            <a:r>
              <a:rPr lang="de-DE" dirty="0" err="1"/>
              <a:t>here</a:t>
            </a:r>
            <a:endParaRPr lang="de-DE" dirty="0"/>
          </a:p>
        </p:txBody>
      </p:sp>
      <p:sp>
        <p:nvSpPr>
          <p:cNvPr id="12" name="Textplatzhalter 2">
            <a:extLst>
              <a:ext uri="{FF2B5EF4-FFF2-40B4-BE49-F238E27FC236}">
                <a16:creationId xmlns:a16="http://schemas.microsoft.com/office/drawing/2014/main" id="{0D3FD516-6C4E-4279-83D3-1DF2FDFA9C3A}"/>
              </a:ext>
            </a:extLst>
          </p:cNvPr>
          <p:cNvSpPr>
            <a:spLocks noGrp="1"/>
          </p:cNvSpPr>
          <p:nvPr>
            <p:ph type="body" sz="quarter" idx="25" hasCustomPrompt="1"/>
          </p:nvPr>
        </p:nvSpPr>
        <p:spPr>
          <a:xfrm>
            <a:off x="5155264" y="3920610"/>
            <a:ext cx="6012000" cy="374461"/>
          </a:xfrm>
          <a:prstGeom prst="rect">
            <a:avLst/>
          </a:prstGeom>
        </p:spPr>
        <p:txBody>
          <a:bodyPr lIns="0" rIns="0" anchor="ctr" anchorCtr="0"/>
          <a:lstStyle>
            <a:lvl1pPr marL="0" indent="0">
              <a:buNone/>
              <a:defRPr sz="1600" b="0">
                <a:solidFill>
                  <a:schemeClr val="accent1">
                    <a:lumMod val="20000"/>
                    <a:lumOff val="80000"/>
                  </a:schemeClr>
                </a:solidFill>
                <a:latin typeface="Calibri" panose="020F0502020204030204" pitchFamily="34" charset="0"/>
                <a:cs typeface="Calibri" panose="020F0502020204030204" pitchFamily="34" charset="0"/>
              </a:defRPr>
            </a:lvl1pPr>
          </a:lstStyle>
          <a:p>
            <a:pPr lvl="0"/>
            <a:r>
              <a:rPr lang="de-DE" dirty="0" err="1"/>
              <a:t>Presented</a:t>
            </a:r>
            <a:r>
              <a:rPr lang="de-DE" dirty="0"/>
              <a:t> </a:t>
            </a:r>
            <a:r>
              <a:rPr lang="de-DE" dirty="0" err="1"/>
              <a:t>by</a:t>
            </a:r>
            <a:r>
              <a:rPr lang="de-DE" dirty="0"/>
              <a:t> John </a:t>
            </a:r>
            <a:r>
              <a:rPr lang="de-DE" dirty="0" err="1"/>
              <a:t>Doe</a:t>
            </a:r>
            <a:endParaRPr lang="de-DE" dirty="0"/>
          </a:p>
        </p:txBody>
      </p:sp>
      <p:pic>
        <p:nvPicPr>
          <p:cNvPr id="4" name="Grafik 3">
            <a:extLst>
              <a:ext uri="{FF2B5EF4-FFF2-40B4-BE49-F238E27FC236}">
                <a16:creationId xmlns:a16="http://schemas.microsoft.com/office/drawing/2014/main" id="{704A243B-0AF2-4C03-92CD-7A31BFAAE7A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5200" y="6048000"/>
            <a:ext cx="1274647" cy="558000"/>
          </a:xfrm>
          <a:prstGeom prst="rect">
            <a:avLst/>
          </a:prstGeom>
        </p:spPr>
      </p:pic>
      <p:grpSp>
        <p:nvGrpSpPr>
          <p:cNvPr id="5" name="Gruppierung 13">
            <a:extLst>
              <a:ext uri="{FF2B5EF4-FFF2-40B4-BE49-F238E27FC236}">
                <a16:creationId xmlns:a16="http://schemas.microsoft.com/office/drawing/2014/main" id="{A567834B-CCB1-4672-BC16-2F79FCC129A5}"/>
              </a:ext>
            </a:extLst>
          </p:cNvPr>
          <p:cNvGrpSpPr>
            <a:grpSpLocks/>
          </p:cNvGrpSpPr>
          <p:nvPr userDrawn="1"/>
        </p:nvGrpSpPr>
        <p:grpSpPr bwMode="auto">
          <a:xfrm>
            <a:off x="9657618" y="6267123"/>
            <a:ext cx="2190649" cy="430212"/>
            <a:chOff x="6588757" y="620688"/>
            <a:chExt cx="2189541" cy="430887"/>
          </a:xfrm>
        </p:grpSpPr>
        <p:pic>
          <p:nvPicPr>
            <p:cNvPr id="6" name="Picture 2" descr="F:\Birmingham\MSU\Creative Services\DG EAC Framework jobs\EIT\2014 EIT re-brand\Templates\Powerpoint\Elements\EU Flag.png">
              <a:extLst>
                <a:ext uri="{FF2B5EF4-FFF2-40B4-BE49-F238E27FC236}">
                  <a16:creationId xmlns:a16="http://schemas.microsoft.com/office/drawing/2014/main" id="{4710A810-675D-4836-8A69-E328BA307292}"/>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8440894" y="653620"/>
              <a:ext cx="337404" cy="239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feld 6">
              <a:extLst>
                <a:ext uri="{FF2B5EF4-FFF2-40B4-BE49-F238E27FC236}">
                  <a16:creationId xmlns:a16="http://schemas.microsoft.com/office/drawing/2014/main" id="{3BF6166C-DB5E-4CC6-92DD-930739FB0A9A}"/>
                </a:ext>
              </a:extLst>
            </p:cNvPr>
            <p:cNvSpPr txBox="1">
              <a:spLocks noChangeArrowheads="1"/>
            </p:cNvSpPr>
            <p:nvPr userDrawn="1"/>
          </p:nvSpPr>
          <p:spPr bwMode="auto">
            <a:xfrm>
              <a:off x="6588757" y="620688"/>
              <a:ext cx="1872302"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algn="r" eaLnBrk="1" hangingPunct="1">
                <a:defRPr/>
              </a:pPr>
              <a:r>
                <a:rPr lang="en-GB" sz="700" dirty="0">
                  <a:solidFill>
                    <a:schemeClr val="bg1"/>
                  </a:solidFill>
                  <a:latin typeface="Calibri" charset="0"/>
                </a:rPr>
                <a:t>EIT Health is supported by the EIT, </a:t>
              </a:r>
              <a:endParaRPr lang="de-DE" sz="700" dirty="0">
                <a:solidFill>
                  <a:schemeClr val="bg1"/>
                </a:solidFill>
                <a:latin typeface="Calibri" charset="0"/>
              </a:endParaRPr>
            </a:p>
            <a:p>
              <a:pPr algn="r" eaLnBrk="1" hangingPunct="1">
                <a:defRPr/>
              </a:pPr>
              <a:r>
                <a:rPr lang="en-GB" sz="700" dirty="0">
                  <a:solidFill>
                    <a:schemeClr val="bg1"/>
                  </a:solidFill>
                  <a:latin typeface="Calibri" charset="0"/>
                </a:rPr>
                <a:t>a body of the European Union</a:t>
              </a:r>
              <a:endParaRPr lang="de-DE" sz="700" dirty="0">
                <a:solidFill>
                  <a:schemeClr val="bg1"/>
                </a:solidFill>
                <a:latin typeface="Calibri" charset="0"/>
              </a:endParaRPr>
            </a:p>
            <a:p>
              <a:pPr eaLnBrk="1" hangingPunct="1">
                <a:defRPr/>
              </a:pPr>
              <a:endParaRPr lang="de-DE" sz="800" dirty="0">
                <a:solidFill>
                  <a:schemeClr val="bg1"/>
                </a:solidFill>
                <a:latin typeface="Calibri" charset="0"/>
              </a:endParaRPr>
            </a:p>
          </p:txBody>
        </p:sp>
      </p:grpSp>
      <p:pic>
        <p:nvPicPr>
          <p:cNvPr id="13" name="Bildplatzhalter 3">
            <a:extLst>
              <a:ext uri="{FF2B5EF4-FFF2-40B4-BE49-F238E27FC236}">
                <a16:creationId xmlns:a16="http://schemas.microsoft.com/office/drawing/2014/main" id="{18E6A0D1-3C35-4748-9574-1ABBB44A8855}"/>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1496283" y="-696067"/>
            <a:ext cx="6045200" cy="6046788"/>
          </a:xfrm>
          <a:prstGeom prst="ellipse">
            <a:avLst/>
          </a:prstGeom>
        </p:spPr>
      </p:pic>
    </p:spTree>
    <p:extLst>
      <p:ext uri="{BB962C8B-B14F-4D97-AF65-F5344CB8AC3E}">
        <p14:creationId xmlns:p14="http://schemas.microsoft.com/office/powerpoint/2010/main" val="3975948804"/>
      </p:ext>
    </p:extLst>
  </p:cSld>
  <p:clrMapOvr>
    <a:masterClrMapping/>
  </p:clrMapOvr>
  <p:extLst>
    <p:ext uri="{DCECCB84-F9BA-43D5-87BE-67443E8EF086}">
      <p15:sldGuideLst xmlns:p15="http://schemas.microsoft.com/office/powerpoint/2012/main">
        <p15:guide id="1" pos="2865">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ccess to">
    <p:spTree>
      <p:nvGrpSpPr>
        <p:cNvPr id="1" name=""/>
        <p:cNvGrpSpPr/>
        <p:nvPr/>
      </p:nvGrpSpPr>
      <p:grpSpPr>
        <a:xfrm>
          <a:off x="0" y="0"/>
          <a:ext cx="0" cy="0"/>
          <a:chOff x="0" y="0"/>
          <a:chExt cx="0" cy="0"/>
        </a:xfrm>
      </p:grpSpPr>
      <p:pic>
        <p:nvPicPr>
          <p:cNvPr id="26" name="Grafik 25">
            <a:extLst>
              <a:ext uri="{FF2B5EF4-FFF2-40B4-BE49-F238E27FC236}">
                <a16:creationId xmlns:a16="http://schemas.microsoft.com/office/drawing/2014/main" id="{B4801987-8C7C-49E0-A39F-173204E39EB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23" t="5858" b="6604"/>
          <a:stretch/>
        </p:blipFill>
        <p:spPr>
          <a:xfrm>
            <a:off x="0" y="0"/>
            <a:ext cx="3747894" cy="6858000"/>
          </a:xfrm>
          <a:prstGeom prst="rect">
            <a:avLst/>
          </a:prstGeom>
        </p:spPr>
      </p:pic>
      <p:pic>
        <p:nvPicPr>
          <p:cNvPr id="6" name="Grafik 5">
            <a:extLst>
              <a:ext uri="{FF2B5EF4-FFF2-40B4-BE49-F238E27FC236}">
                <a16:creationId xmlns:a16="http://schemas.microsoft.com/office/drawing/2014/main" id="{13ACE75B-DC48-4F91-BA76-0B087EC7712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5200" y="6048000"/>
            <a:ext cx="1274647" cy="558000"/>
          </a:xfrm>
          <a:prstGeom prst="rect">
            <a:avLst/>
          </a:prstGeom>
        </p:spPr>
      </p:pic>
      <p:pic>
        <p:nvPicPr>
          <p:cNvPr id="18" name="Grafik 17">
            <a:extLst>
              <a:ext uri="{FF2B5EF4-FFF2-40B4-BE49-F238E27FC236}">
                <a16:creationId xmlns:a16="http://schemas.microsoft.com/office/drawing/2014/main" id="{E56382CA-750A-43FC-8392-998406A15253}"/>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236955" y="3863441"/>
            <a:ext cx="1908000" cy="1251549"/>
          </a:xfrm>
          <a:prstGeom prst="rect">
            <a:avLst/>
          </a:prstGeom>
        </p:spPr>
      </p:pic>
      <p:pic>
        <p:nvPicPr>
          <p:cNvPr id="19" name="Grafik 18">
            <a:extLst>
              <a:ext uri="{FF2B5EF4-FFF2-40B4-BE49-F238E27FC236}">
                <a16:creationId xmlns:a16="http://schemas.microsoft.com/office/drawing/2014/main" id="{494A84E1-7DE2-4B1D-AA3D-746D53406C0B}"/>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604204" y="795721"/>
            <a:ext cx="1908000" cy="1331306"/>
          </a:xfrm>
          <a:prstGeom prst="rect">
            <a:avLst/>
          </a:prstGeom>
        </p:spPr>
      </p:pic>
      <p:sp>
        <p:nvSpPr>
          <p:cNvPr id="20" name="Inhaltsplatzhalter 9">
            <a:extLst>
              <a:ext uri="{FF2B5EF4-FFF2-40B4-BE49-F238E27FC236}">
                <a16:creationId xmlns:a16="http://schemas.microsoft.com/office/drawing/2014/main" id="{61301D5D-0547-4F3F-B281-B5A8918A4071}"/>
              </a:ext>
            </a:extLst>
          </p:cNvPr>
          <p:cNvSpPr txBox="1">
            <a:spLocks/>
          </p:cNvSpPr>
          <p:nvPr userDrawn="1"/>
        </p:nvSpPr>
        <p:spPr>
          <a:xfrm>
            <a:off x="8689114" y="2260507"/>
            <a:ext cx="2029249" cy="1653623"/>
          </a:xfrm>
          <a:prstGeom prst="rect">
            <a:avLst/>
          </a:prstGeom>
        </p:spPr>
        <p:txBody>
          <a:bodyPr vert="horz" lIns="0" tIns="45720" rIns="0" bIns="45720" rtlCol="0" anchor="t" anchorCtr="0">
            <a:noAutofit/>
          </a:bodyPr>
          <a:lstStyle>
            <a:defPPr>
              <a:defRPr lang="de-DE"/>
            </a:defPPr>
            <a:lvl1pPr indent="0" algn="ctr">
              <a:lnSpc>
                <a:spcPct val="90000"/>
              </a:lnSpc>
              <a:spcBef>
                <a:spcPts val="0"/>
              </a:spcBef>
              <a:buClr>
                <a:srgbClr val="034EA2"/>
              </a:buClr>
              <a:buFont typeface="Arial" panose="020B0604020202020204" pitchFamily="34" charset="0"/>
              <a:buNone/>
              <a:defRPr sz="2800">
                <a:solidFill>
                  <a:schemeClr val="accent2"/>
                </a:solidFill>
              </a:defRPr>
            </a:lvl1pPr>
            <a:lvl2pPr marL="627063" indent="-176213">
              <a:lnSpc>
                <a:spcPct val="90000"/>
              </a:lnSpc>
              <a:spcBef>
                <a:spcPts val="500"/>
              </a:spcBef>
              <a:buClr>
                <a:srgbClr val="034EA2"/>
              </a:buClr>
              <a:buFont typeface="Arial" panose="020B0604020202020204" pitchFamily="34" charset="0"/>
              <a:buChar char="•"/>
              <a:defRPr sz="1600"/>
            </a:lvl2pPr>
            <a:lvl3pPr marL="1071563" indent="-171450">
              <a:lnSpc>
                <a:spcPct val="90000"/>
              </a:lnSpc>
              <a:spcBef>
                <a:spcPts val="500"/>
              </a:spcBef>
              <a:buClr>
                <a:srgbClr val="034EA2"/>
              </a:buClr>
              <a:buFont typeface="Arial" panose="020B0604020202020204" pitchFamily="34" charset="0"/>
              <a:buChar char="•"/>
              <a:defRPr sz="1600"/>
            </a:lvl3pPr>
            <a:lvl4pPr marL="1528763" indent="-177800">
              <a:lnSpc>
                <a:spcPct val="90000"/>
              </a:lnSpc>
              <a:spcBef>
                <a:spcPts val="500"/>
              </a:spcBef>
              <a:buClr>
                <a:srgbClr val="034EA2"/>
              </a:buClr>
              <a:buFont typeface="Arial" panose="020B0604020202020204" pitchFamily="34" charset="0"/>
              <a:buChar char="•"/>
              <a:defRPr sz="1600"/>
            </a:lvl4pPr>
            <a:lvl5pPr marL="1973263" indent="-185738">
              <a:lnSpc>
                <a:spcPct val="90000"/>
              </a:lnSpc>
              <a:spcBef>
                <a:spcPts val="500"/>
              </a:spcBef>
              <a:buClr>
                <a:srgbClr val="034EA2"/>
              </a:buClr>
              <a:buFont typeface="Calibri" panose="020F050202020403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en-US" dirty="0">
                <a:solidFill>
                  <a:srgbClr val="73C4EE"/>
                </a:solidFill>
              </a:rPr>
              <a:t>Access to </a:t>
            </a:r>
            <a:r>
              <a:rPr lang="en-US" b="1" dirty="0">
                <a:solidFill>
                  <a:srgbClr val="73C4EE"/>
                </a:solidFill>
              </a:rPr>
              <a:t>stakeholders.</a:t>
            </a:r>
          </a:p>
        </p:txBody>
      </p:sp>
      <p:sp>
        <p:nvSpPr>
          <p:cNvPr id="21" name="Inhaltsplatzhalter 9">
            <a:extLst>
              <a:ext uri="{FF2B5EF4-FFF2-40B4-BE49-F238E27FC236}">
                <a16:creationId xmlns:a16="http://schemas.microsoft.com/office/drawing/2014/main" id="{D5FCE4D0-92EF-4B7D-86E4-47E32B72792C}"/>
              </a:ext>
            </a:extLst>
          </p:cNvPr>
          <p:cNvSpPr txBox="1">
            <a:spLocks/>
          </p:cNvSpPr>
          <p:nvPr userDrawn="1"/>
        </p:nvSpPr>
        <p:spPr>
          <a:xfrm>
            <a:off x="5549554" y="5284471"/>
            <a:ext cx="1639153" cy="1653622"/>
          </a:xfrm>
          <a:prstGeom prst="rect">
            <a:avLst/>
          </a:prstGeom>
        </p:spPr>
        <p:txBody>
          <a:bodyPr vert="horz" lIns="0" tIns="45720" rIns="0" bIns="45720" rtlCol="0" anchor="t" anchorCtr="0">
            <a:noAutofit/>
          </a:bodyPr>
          <a:lstStyle>
            <a:defPPr>
              <a:defRPr lang="de-DE"/>
            </a:defPPr>
            <a:lvl1pPr indent="0" algn="ctr">
              <a:lnSpc>
                <a:spcPct val="90000"/>
              </a:lnSpc>
              <a:spcBef>
                <a:spcPts val="0"/>
              </a:spcBef>
              <a:buClr>
                <a:srgbClr val="034EA2"/>
              </a:buClr>
              <a:buFont typeface="Arial" panose="020B0604020202020204" pitchFamily="34" charset="0"/>
              <a:buNone/>
              <a:defRPr sz="2800">
                <a:solidFill>
                  <a:schemeClr val="accent2"/>
                </a:solidFill>
              </a:defRPr>
            </a:lvl1pPr>
            <a:lvl2pPr marL="627063" indent="-176213">
              <a:lnSpc>
                <a:spcPct val="90000"/>
              </a:lnSpc>
              <a:spcBef>
                <a:spcPts val="500"/>
              </a:spcBef>
              <a:buClr>
                <a:srgbClr val="034EA2"/>
              </a:buClr>
              <a:buFont typeface="Arial" panose="020B0604020202020204" pitchFamily="34" charset="0"/>
              <a:buChar char="•"/>
              <a:defRPr sz="1600"/>
            </a:lvl2pPr>
            <a:lvl3pPr marL="1071563" indent="-171450">
              <a:lnSpc>
                <a:spcPct val="90000"/>
              </a:lnSpc>
              <a:spcBef>
                <a:spcPts val="500"/>
              </a:spcBef>
              <a:buClr>
                <a:srgbClr val="034EA2"/>
              </a:buClr>
              <a:buFont typeface="Arial" panose="020B0604020202020204" pitchFamily="34" charset="0"/>
              <a:buChar char="•"/>
              <a:defRPr sz="1600"/>
            </a:lvl3pPr>
            <a:lvl4pPr marL="1528763" indent="-177800">
              <a:lnSpc>
                <a:spcPct val="90000"/>
              </a:lnSpc>
              <a:spcBef>
                <a:spcPts val="500"/>
              </a:spcBef>
              <a:buClr>
                <a:srgbClr val="034EA2"/>
              </a:buClr>
              <a:buFont typeface="Arial" panose="020B0604020202020204" pitchFamily="34" charset="0"/>
              <a:buChar char="•"/>
              <a:defRPr sz="1600"/>
            </a:lvl4pPr>
            <a:lvl5pPr marL="1973263" indent="-185738">
              <a:lnSpc>
                <a:spcPct val="90000"/>
              </a:lnSpc>
              <a:spcBef>
                <a:spcPts val="500"/>
              </a:spcBef>
              <a:buClr>
                <a:srgbClr val="034EA2"/>
              </a:buClr>
              <a:buFont typeface="Calibri" panose="020F050202020403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en-US" dirty="0">
                <a:solidFill>
                  <a:schemeClr val="accent3"/>
                </a:solidFill>
              </a:rPr>
              <a:t>Access to </a:t>
            </a:r>
            <a:br>
              <a:rPr lang="en-US" dirty="0">
                <a:solidFill>
                  <a:schemeClr val="accent3"/>
                </a:solidFill>
              </a:rPr>
            </a:br>
            <a:r>
              <a:rPr lang="en-US" b="1" dirty="0">
                <a:solidFill>
                  <a:schemeClr val="accent3"/>
                </a:solidFill>
              </a:rPr>
              <a:t>market.</a:t>
            </a:r>
          </a:p>
        </p:txBody>
      </p:sp>
      <p:sp>
        <p:nvSpPr>
          <p:cNvPr id="22" name="Inhaltsplatzhalter 9">
            <a:extLst>
              <a:ext uri="{FF2B5EF4-FFF2-40B4-BE49-F238E27FC236}">
                <a16:creationId xmlns:a16="http://schemas.microsoft.com/office/drawing/2014/main" id="{FAF175D9-A9E7-4856-8F59-25D3D0B1C0D6}"/>
              </a:ext>
            </a:extLst>
          </p:cNvPr>
          <p:cNvSpPr txBox="1">
            <a:spLocks/>
          </p:cNvSpPr>
          <p:nvPr userDrawn="1"/>
        </p:nvSpPr>
        <p:spPr>
          <a:xfrm>
            <a:off x="8935373" y="5296223"/>
            <a:ext cx="1587205" cy="1641870"/>
          </a:xfrm>
          <a:prstGeom prst="rect">
            <a:avLst/>
          </a:prstGeom>
        </p:spPr>
        <p:txBody>
          <a:bodyPr vert="horz" lIns="0" tIns="45720" rIns="0" bIns="45720" rtlCol="0" anchor="t" anchorCtr="0">
            <a:noAutofit/>
          </a:bodyPr>
          <a:lstStyle>
            <a:defPPr>
              <a:defRPr lang="de-DE"/>
            </a:defPPr>
            <a:lvl1pPr indent="0" algn="ctr">
              <a:lnSpc>
                <a:spcPct val="90000"/>
              </a:lnSpc>
              <a:spcBef>
                <a:spcPts val="0"/>
              </a:spcBef>
              <a:buClr>
                <a:srgbClr val="034EA2"/>
              </a:buClr>
              <a:buFont typeface="Arial" panose="020B0604020202020204" pitchFamily="34" charset="0"/>
              <a:buNone/>
              <a:defRPr sz="2800">
                <a:solidFill>
                  <a:schemeClr val="accent2"/>
                </a:solidFill>
              </a:defRPr>
            </a:lvl1pPr>
            <a:lvl2pPr marL="627063" indent="-176213">
              <a:lnSpc>
                <a:spcPct val="90000"/>
              </a:lnSpc>
              <a:spcBef>
                <a:spcPts val="500"/>
              </a:spcBef>
              <a:buClr>
                <a:srgbClr val="034EA2"/>
              </a:buClr>
              <a:buFont typeface="Arial" panose="020B0604020202020204" pitchFamily="34" charset="0"/>
              <a:buChar char="•"/>
              <a:defRPr sz="1600"/>
            </a:lvl2pPr>
            <a:lvl3pPr marL="1071563" indent="-171450">
              <a:lnSpc>
                <a:spcPct val="90000"/>
              </a:lnSpc>
              <a:spcBef>
                <a:spcPts val="500"/>
              </a:spcBef>
              <a:buClr>
                <a:srgbClr val="034EA2"/>
              </a:buClr>
              <a:buFont typeface="Arial" panose="020B0604020202020204" pitchFamily="34" charset="0"/>
              <a:buChar char="•"/>
              <a:defRPr sz="1600"/>
            </a:lvl3pPr>
            <a:lvl4pPr marL="1528763" indent="-177800">
              <a:lnSpc>
                <a:spcPct val="90000"/>
              </a:lnSpc>
              <a:spcBef>
                <a:spcPts val="500"/>
              </a:spcBef>
              <a:buClr>
                <a:srgbClr val="034EA2"/>
              </a:buClr>
              <a:buFont typeface="Arial" panose="020B0604020202020204" pitchFamily="34" charset="0"/>
              <a:buChar char="•"/>
              <a:defRPr sz="1600"/>
            </a:lvl4pPr>
            <a:lvl5pPr marL="1973263" indent="-185738">
              <a:lnSpc>
                <a:spcPct val="90000"/>
              </a:lnSpc>
              <a:spcBef>
                <a:spcPts val="500"/>
              </a:spcBef>
              <a:buClr>
                <a:srgbClr val="034EA2"/>
              </a:buClr>
              <a:buFont typeface="Calibri" panose="020F050202020403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en-US" dirty="0">
                <a:solidFill>
                  <a:srgbClr val="6BB745"/>
                </a:solidFill>
              </a:rPr>
              <a:t>Access to </a:t>
            </a:r>
            <a:br>
              <a:rPr lang="en-US" dirty="0">
                <a:solidFill>
                  <a:srgbClr val="6BB745"/>
                </a:solidFill>
              </a:rPr>
            </a:br>
            <a:r>
              <a:rPr lang="en-US" b="1" dirty="0">
                <a:solidFill>
                  <a:srgbClr val="6BB745"/>
                </a:solidFill>
              </a:rPr>
              <a:t>finance.</a:t>
            </a:r>
          </a:p>
        </p:txBody>
      </p:sp>
      <p:sp>
        <p:nvSpPr>
          <p:cNvPr id="23" name="Inhaltsplatzhalter 9">
            <a:extLst>
              <a:ext uri="{FF2B5EF4-FFF2-40B4-BE49-F238E27FC236}">
                <a16:creationId xmlns:a16="http://schemas.microsoft.com/office/drawing/2014/main" id="{D9D8BA15-F5F9-4270-A911-07FAADF87457}"/>
              </a:ext>
            </a:extLst>
          </p:cNvPr>
          <p:cNvSpPr txBox="1">
            <a:spLocks/>
          </p:cNvSpPr>
          <p:nvPr userDrawn="1"/>
        </p:nvSpPr>
        <p:spPr>
          <a:xfrm>
            <a:off x="5336934" y="2268323"/>
            <a:ext cx="1720802" cy="1653624"/>
          </a:xfrm>
          <a:prstGeom prst="rect">
            <a:avLst/>
          </a:prstGeom>
        </p:spPr>
        <p:txBody>
          <a:bodyPr vert="horz" lIns="0" tIns="45720" rIns="0" bIns="45720" rtlCol="0" anchor="t" anchorCtr="0">
            <a:noAutofit/>
          </a:bodyPr>
          <a:lstStyle>
            <a:defPPr>
              <a:defRPr lang="de-DE"/>
            </a:defPPr>
            <a:lvl1pPr indent="0" algn="ctr">
              <a:lnSpc>
                <a:spcPct val="90000"/>
              </a:lnSpc>
              <a:spcBef>
                <a:spcPts val="0"/>
              </a:spcBef>
              <a:buClr>
                <a:srgbClr val="034EA2"/>
              </a:buClr>
              <a:buFont typeface="Arial" panose="020B0604020202020204" pitchFamily="34" charset="0"/>
              <a:buNone/>
              <a:defRPr sz="2800">
                <a:solidFill>
                  <a:schemeClr val="accent2"/>
                </a:solidFill>
              </a:defRPr>
            </a:lvl1pPr>
            <a:lvl2pPr marL="627063" indent="-176213">
              <a:lnSpc>
                <a:spcPct val="90000"/>
              </a:lnSpc>
              <a:spcBef>
                <a:spcPts val="500"/>
              </a:spcBef>
              <a:buClr>
                <a:srgbClr val="034EA2"/>
              </a:buClr>
              <a:buFont typeface="Arial" panose="020B0604020202020204" pitchFamily="34" charset="0"/>
              <a:buChar char="•"/>
              <a:defRPr sz="1600"/>
            </a:lvl2pPr>
            <a:lvl3pPr marL="1071563" indent="-171450">
              <a:lnSpc>
                <a:spcPct val="90000"/>
              </a:lnSpc>
              <a:spcBef>
                <a:spcPts val="500"/>
              </a:spcBef>
              <a:buClr>
                <a:srgbClr val="034EA2"/>
              </a:buClr>
              <a:buFont typeface="Arial" panose="020B0604020202020204" pitchFamily="34" charset="0"/>
              <a:buChar char="•"/>
              <a:defRPr sz="1600"/>
            </a:lvl3pPr>
            <a:lvl4pPr marL="1528763" indent="-177800">
              <a:lnSpc>
                <a:spcPct val="90000"/>
              </a:lnSpc>
              <a:spcBef>
                <a:spcPts val="500"/>
              </a:spcBef>
              <a:buClr>
                <a:srgbClr val="034EA2"/>
              </a:buClr>
              <a:buFont typeface="Arial" panose="020B0604020202020204" pitchFamily="34" charset="0"/>
              <a:buChar char="•"/>
              <a:defRPr sz="1600"/>
            </a:lvl4pPr>
            <a:lvl5pPr marL="1973263" indent="-185738">
              <a:lnSpc>
                <a:spcPct val="90000"/>
              </a:lnSpc>
              <a:spcBef>
                <a:spcPts val="500"/>
              </a:spcBef>
              <a:buClr>
                <a:srgbClr val="034EA2"/>
              </a:buClr>
              <a:buFont typeface="Calibri" panose="020F050202020403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en-US" dirty="0">
                <a:solidFill>
                  <a:srgbClr val="034EA2"/>
                </a:solidFill>
              </a:rPr>
              <a:t>Access to </a:t>
            </a:r>
            <a:r>
              <a:rPr lang="en-US" b="1" dirty="0">
                <a:solidFill>
                  <a:srgbClr val="034EA2"/>
                </a:solidFill>
              </a:rPr>
              <a:t>knowledge.</a:t>
            </a:r>
          </a:p>
        </p:txBody>
      </p:sp>
      <p:pic>
        <p:nvPicPr>
          <p:cNvPr id="24" name="Grafik 23">
            <a:extLst>
              <a:ext uri="{FF2B5EF4-FFF2-40B4-BE49-F238E27FC236}">
                <a16:creationId xmlns:a16="http://schemas.microsoft.com/office/drawing/2014/main" id="{799A5624-5E06-4D07-9880-4804AAE8104F}"/>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640986" y="3982498"/>
            <a:ext cx="1908000" cy="1084487"/>
          </a:xfrm>
          <a:prstGeom prst="rect">
            <a:avLst/>
          </a:prstGeom>
        </p:spPr>
      </p:pic>
      <p:pic>
        <p:nvPicPr>
          <p:cNvPr id="25" name="Grafik 24">
            <a:extLst>
              <a:ext uri="{FF2B5EF4-FFF2-40B4-BE49-F238E27FC236}">
                <a16:creationId xmlns:a16="http://schemas.microsoft.com/office/drawing/2014/main" id="{3F85A144-026C-40FA-B2D1-FB1CCB9392A2}"/>
              </a:ext>
            </a:extLst>
          </p:cNvPr>
          <p:cNvPicPr>
            <a:picLocks noChangeAspect="1"/>
          </p:cNvPicPr>
          <p:nvPr userDrawn="1"/>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200172" y="928551"/>
            <a:ext cx="1908000" cy="1137577"/>
          </a:xfrm>
          <a:prstGeom prst="rect">
            <a:avLst/>
          </a:prstGeom>
        </p:spPr>
      </p:pic>
      <p:sp>
        <p:nvSpPr>
          <p:cNvPr id="27" name="Titel 1">
            <a:extLst>
              <a:ext uri="{FF2B5EF4-FFF2-40B4-BE49-F238E27FC236}">
                <a16:creationId xmlns:a16="http://schemas.microsoft.com/office/drawing/2014/main" id="{EC496AB0-C067-49E8-B96E-E2A86DAAD996}"/>
              </a:ext>
            </a:extLst>
          </p:cNvPr>
          <p:cNvSpPr>
            <a:spLocks noGrp="1"/>
          </p:cNvSpPr>
          <p:nvPr>
            <p:ph type="title" hasCustomPrompt="1"/>
          </p:nvPr>
        </p:nvSpPr>
        <p:spPr>
          <a:xfrm>
            <a:off x="264976" y="1743217"/>
            <a:ext cx="2586508" cy="3347222"/>
          </a:xfrm>
          <a:prstGeom prst="rect">
            <a:avLst/>
          </a:prstGeom>
        </p:spPr>
        <p:txBody>
          <a:bodyPr anchor="ctr"/>
          <a:lstStyle>
            <a:lvl1pPr marL="0" algn="l" defTabSz="914400" rtl="0" eaLnBrk="1" latinLnBrk="0" hangingPunct="1">
              <a:lnSpc>
                <a:spcPct val="90000"/>
              </a:lnSpc>
              <a:spcBef>
                <a:spcPct val="0"/>
              </a:spcBef>
              <a:buNone/>
              <a:defRPr lang="de-DE" sz="3000" kern="1200" dirty="0">
                <a:solidFill>
                  <a:schemeClr val="bg1"/>
                </a:solidFill>
                <a:latin typeface="+mj-lt"/>
                <a:ea typeface="+mj-ea"/>
                <a:cs typeface="+mj-cs"/>
              </a:defRPr>
            </a:lvl1pPr>
          </a:lstStyle>
          <a:p>
            <a:r>
              <a:rPr lang="de-DE" dirty="0"/>
              <a:t>Insert </a:t>
            </a:r>
            <a:br>
              <a:rPr lang="de-DE" dirty="0"/>
            </a:br>
            <a:r>
              <a:rPr lang="de-DE" dirty="0"/>
              <a:t>title </a:t>
            </a:r>
            <a:br>
              <a:rPr lang="de-DE" dirty="0"/>
            </a:br>
            <a:r>
              <a:rPr lang="de-DE" dirty="0" err="1"/>
              <a:t>here</a:t>
            </a:r>
            <a:endParaRPr lang="de-DE" dirty="0"/>
          </a:p>
        </p:txBody>
      </p:sp>
      <p:grpSp>
        <p:nvGrpSpPr>
          <p:cNvPr id="13" name="Gruppierung 13">
            <a:extLst>
              <a:ext uri="{FF2B5EF4-FFF2-40B4-BE49-F238E27FC236}">
                <a16:creationId xmlns:a16="http://schemas.microsoft.com/office/drawing/2014/main" id="{A1283D17-F3B5-6C4B-8CC4-F576C7C18DB4}"/>
              </a:ext>
            </a:extLst>
          </p:cNvPr>
          <p:cNvGrpSpPr>
            <a:grpSpLocks/>
          </p:cNvGrpSpPr>
          <p:nvPr userDrawn="1"/>
        </p:nvGrpSpPr>
        <p:grpSpPr bwMode="auto">
          <a:xfrm>
            <a:off x="9657618" y="6267123"/>
            <a:ext cx="2190649" cy="430212"/>
            <a:chOff x="6588757" y="620688"/>
            <a:chExt cx="2189541" cy="430887"/>
          </a:xfrm>
        </p:grpSpPr>
        <p:pic>
          <p:nvPicPr>
            <p:cNvPr id="14" name="Picture 2" descr="F:\Birmingham\MSU\Creative Services\DG EAC Framework jobs\EIT\2014 EIT re-brand\Templates\Powerpoint\Elements\EU Flag.png">
              <a:extLst>
                <a:ext uri="{FF2B5EF4-FFF2-40B4-BE49-F238E27FC236}">
                  <a16:creationId xmlns:a16="http://schemas.microsoft.com/office/drawing/2014/main" id="{326DB132-B670-A54A-8660-FC2E42F9A9C0}"/>
                </a:ext>
              </a:extLst>
            </p:cNvP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8440894" y="653620"/>
              <a:ext cx="337404" cy="239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feld 10">
              <a:extLst>
                <a:ext uri="{FF2B5EF4-FFF2-40B4-BE49-F238E27FC236}">
                  <a16:creationId xmlns:a16="http://schemas.microsoft.com/office/drawing/2014/main" id="{06617968-2BC0-234F-B2FA-C3325B13B816}"/>
                </a:ext>
              </a:extLst>
            </p:cNvPr>
            <p:cNvSpPr txBox="1">
              <a:spLocks noChangeArrowheads="1"/>
            </p:cNvSpPr>
            <p:nvPr userDrawn="1"/>
          </p:nvSpPr>
          <p:spPr bwMode="auto">
            <a:xfrm>
              <a:off x="6588757" y="620688"/>
              <a:ext cx="1872302"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algn="r" eaLnBrk="1" hangingPunct="1">
                <a:defRPr/>
              </a:pPr>
              <a:r>
                <a:rPr lang="en-GB" sz="700" dirty="0">
                  <a:solidFill>
                    <a:schemeClr val="bg1">
                      <a:lumMod val="50000"/>
                    </a:schemeClr>
                  </a:solidFill>
                  <a:latin typeface="Calibri" charset="0"/>
                </a:rPr>
                <a:t>EIT Health is supported by the EIT, </a:t>
              </a:r>
              <a:endParaRPr lang="de-DE" sz="700" dirty="0">
                <a:solidFill>
                  <a:schemeClr val="bg1">
                    <a:lumMod val="50000"/>
                  </a:schemeClr>
                </a:solidFill>
                <a:latin typeface="Calibri" charset="0"/>
              </a:endParaRPr>
            </a:p>
            <a:p>
              <a:pPr algn="r" eaLnBrk="1" hangingPunct="1">
                <a:defRPr/>
              </a:pPr>
              <a:r>
                <a:rPr lang="en-GB" sz="700" dirty="0">
                  <a:solidFill>
                    <a:schemeClr val="bg1">
                      <a:lumMod val="50000"/>
                    </a:schemeClr>
                  </a:solidFill>
                  <a:latin typeface="Calibri" charset="0"/>
                </a:rPr>
                <a:t>a body of the European Union</a:t>
              </a:r>
              <a:endParaRPr lang="de-DE" sz="700" dirty="0">
                <a:solidFill>
                  <a:schemeClr val="bg1">
                    <a:lumMod val="50000"/>
                  </a:schemeClr>
                </a:solidFill>
                <a:latin typeface="Calibri" charset="0"/>
              </a:endParaRPr>
            </a:p>
            <a:p>
              <a:pPr eaLnBrk="1" hangingPunct="1">
                <a:defRPr/>
              </a:pPr>
              <a:endParaRPr lang="de-DE" sz="800" dirty="0">
                <a:solidFill>
                  <a:schemeClr val="bg1">
                    <a:lumMod val="50000"/>
                  </a:schemeClr>
                </a:solidFill>
                <a:latin typeface="Calibri" charset="0"/>
              </a:endParaRPr>
            </a:p>
          </p:txBody>
        </p:sp>
      </p:grpSp>
    </p:spTree>
    <p:extLst>
      <p:ext uri="{BB962C8B-B14F-4D97-AF65-F5344CB8AC3E}">
        <p14:creationId xmlns:p14="http://schemas.microsoft.com/office/powerpoint/2010/main" val="33905260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nding">
    <p:spTree>
      <p:nvGrpSpPr>
        <p:cNvPr id="1" name=""/>
        <p:cNvGrpSpPr/>
        <p:nvPr/>
      </p:nvGrpSpPr>
      <p:grpSpPr>
        <a:xfrm>
          <a:off x="0" y="0"/>
          <a:ext cx="0" cy="0"/>
          <a:chOff x="0" y="0"/>
          <a:chExt cx="0" cy="0"/>
        </a:xfrm>
      </p:grpSpPr>
      <p:sp>
        <p:nvSpPr>
          <p:cNvPr id="12" name="Textplatzhalter 22">
            <a:extLst>
              <a:ext uri="{FF2B5EF4-FFF2-40B4-BE49-F238E27FC236}">
                <a16:creationId xmlns:a16="http://schemas.microsoft.com/office/drawing/2014/main" id="{D64B0B4F-F44C-4162-95B2-1E8EA08602B8}"/>
              </a:ext>
            </a:extLst>
          </p:cNvPr>
          <p:cNvSpPr>
            <a:spLocks noGrp="1"/>
          </p:cNvSpPr>
          <p:nvPr>
            <p:ph type="body" sz="quarter" idx="23" hasCustomPrompt="1"/>
          </p:nvPr>
        </p:nvSpPr>
        <p:spPr>
          <a:xfrm>
            <a:off x="5164319" y="4873744"/>
            <a:ext cx="6012000" cy="354200"/>
          </a:xfrm>
          <a:prstGeom prst="rect">
            <a:avLst/>
          </a:prstGeom>
        </p:spPr>
        <p:txBody>
          <a:bodyPr wrap="square" lIns="0" anchor="t" anchorCtr="0">
            <a:spAutoFit/>
          </a:bodyPr>
          <a:lstStyle>
            <a:lvl1pPr marL="0" indent="0" algn="l" defTabSz="914400" rtl="0" eaLnBrk="1" latinLnBrk="0" hangingPunct="1">
              <a:lnSpc>
                <a:spcPct val="90000"/>
              </a:lnSpc>
              <a:spcBef>
                <a:spcPts val="0"/>
              </a:spcBef>
              <a:buFont typeface="Arial" panose="020B0604020202020204" pitchFamily="34" charset="0"/>
              <a:buNone/>
              <a:defRPr kumimoji="0" lang="de-DE" sz="1200" b="0" i="0" u="none" strike="noStrike" kern="1200" cap="none" spc="0" normalizeH="0" baseline="0" noProof="0" dirty="0">
                <a:ln>
                  <a:noFill/>
                </a:ln>
                <a:solidFill>
                  <a:schemeClr val="tx1"/>
                </a:solidFill>
                <a:effectLst/>
                <a:uLnTx/>
                <a:uFillTx/>
                <a:latin typeface="Calibri" pitchFamily="34" charset="0"/>
                <a:ea typeface="+mn-ea"/>
                <a:cs typeface="+mn-cs"/>
              </a:defRPr>
            </a:lvl1pPr>
          </a:lstStyle>
          <a:p>
            <a:pPr marL="0" lvl="0" indent="0">
              <a:lnSpc>
                <a:spcPts val="2300"/>
              </a:lnSpc>
              <a:spcBef>
                <a:spcPts val="0"/>
              </a:spcBef>
              <a:buNone/>
            </a:pPr>
            <a:r>
              <a:rPr lang="de-DE" dirty="0"/>
              <a:t>Location, DD. </a:t>
            </a:r>
            <a:r>
              <a:rPr lang="de-DE" dirty="0" err="1"/>
              <a:t>Month</a:t>
            </a:r>
            <a:r>
              <a:rPr lang="de-DE" dirty="0"/>
              <a:t> YYYY</a:t>
            </a:r>
          </a:p>
        </p:txBody>
      </p:sp>
      <p:pic>
        <p:nvPicPr>
          <p:cNvPr id="13" name="Grafik 12">
            <a:extLst>
              <a:ext uri="{FF2B5EF4-FFF2-40B4-BE49-F238E27FC236}">
                <a16:creationId xmlns:a16="http://schemas.microsoft.com/office/drawing/2014/main" id="{6B8F978F-C89A-4C37-8705-03DDB50824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063" t="11054" b="5892"/>
          <a:stretch/>
        </p:blipFill>
        <p:spPr>
          <a:xfrm>
            <a:off x="0" y="1"/>
            <a:ext cx="3332751" cy="6858000"/>
          </a:xfrm>
          <a:prstGeom prst="rect">
            <a:avLst/>
          </a:prstGeom>
        </p:spPr>
      </p:pic>
      <p:pic>
        <p:nvPicPr>
          <p:cNvPr id="4" name="Grafik 3">
            <a:extLst>
              <a:ext uri="{FF2B5EF4-FFF2-40B4-BE49-F238E27FC236}">
                <a16:creationId xmlns:a16="http://schemas.microsoft.com/office/drawing/2014/main" id="{018080E9-0971-4784-B206-FC4495F4BBF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5200" y="6048000"/>
            <a:ext cx="1274647" cy="558000"/>
          </a:xfrm>
          <a:prstGeom prst="rect">
            <a:avLst/>
          </a:prstGeom>
        </p:spPr>
      </p:pic>
      <p:sp>
        <p:nvSpPr>
          <p:cNvPr id="5" name="Textplatzhalter 26">
            <a:extLst>
              <a:ext uri="{FF2B5EF4-FFF2-40B4-BE49-F238E27FC236}">
                <a16:creationId xmlns:a16="http://schemas.microsoft.com/office/drawing/2014/main" id="{9E0104D4-20F8-40BE-8A7E-FC8C278B83AD}"/>
              </a:ext>
            </a:extLst>
          </p:cNvPr>
          <p:cNvSpPr txBox="1">
            <a:spLocks/>
          </p:cNvSpPr>
          <p:nvPr userDrawn="1"/>
        </p:nvSpPr>
        <p:spPr>
          <a:xfrm>
            <a:off x="5138629" y="3000778"/>
            <a:ext cx="6691420" cy="736805"/>
          </a:xfrm>
          <a:prstGeom prst="rect">
            <a:avLst/>
          </a:prstGeom>
        </p:spPr>
        <p:txBody>
          <a:bodyPr wrap="square" lIns="0" anchor="b" anchorCtr="0">
            <a:spAutoFit/>
          </a:bodyPr>
          <a:lstStyle>
            <a:lvl1pPr marL="0" indent="0" algn="l" defTabSz="914400" rtl="0" eaLnBrk="1" latinLnBrk="0" hangingPunct="1">
              <a:lnSpc>
                <a:spcPts val="3200"/>
              </a:lnSpc>
              <a:spcBef>
                <a:spcPts val="0"/>
              </a:spcBef>
              <a:buFont typeface="Arial" panose="020B0604020202020204" pitchFamily="34" charset="0"/>
              <a:buNone/>
              <a:defRPr sz="30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4800"/>
              </a:lnSpc>
              <a:spcBef>
                <a:spcPts val="0"/>
              </a:spcBef>
              <a:spcAft>
                <a:spcPts val="0"/>
              </a:spcAft>
              <a:buClrTx/>
              <a:buSzTx/>
              <a:buFont typeface="Arial" panose="020B0604020202020204" pitchFamily="34" charset="0"/>
              <a:buNone/>
              <a:tabLst/>
              <a:defRPr/>
            </a:pPr>
            <a:r>
              <a:rPr kumimoji="0" lang="de-DE" sz="4800" b="0" i="0" u="none" strike="noStrike" kern="1200" cap="none" spc="0" normalizeH="0" baseline="0" noProof="0" dirty="0">
                <a:ln>
                  <a:noFill/>
                </a:ln>
                <a:solidFill>
                  <a:srgbClr val="034EA2"/>
                </a:solidFill>
                <a:effectLst/>
                <a:uLnTx/>
                <a:uFillTx/>
                <a:latin typeface="Calibri" panose="020F0502020204030204" pitchFamily="34" charset="0"/>
                <a:ea typeface="+mn-ea"/>
                <a:cs typeface="Calibri" panose="020F0502020204030204" pitchFamily="34" charset="0"/>
              </a:rPr>
              <a:t>Thank you.</a:t>
            </a:r>
          </a:p>
        </p:txBody>
      </p:sp>
      <p:sp>
        <p:nvSpPr>
          <p:cNvPr id="8" name="Textplatzhalter 29">
            <a:extLst>
              <a:ext uri="{FF2B5EF4-FFF2-40B4-BE49-F238E27FC236}">
                <a16:creationId xmlns:a16="http://schemas.microsoft.com/office/drawing/2014/main" id="{569ACB1C-921A-456A-9807-8E537FE35E18}"/>
              </a:ext>
            </a:extLst>
          </p:cNvPr>
          <p:cNvSpPr txBox="1">
            <a:spLocks/>
          </p:cNvSpPr>
          <p:nvPr userDrawn="1"/>
        </p:nvSpPr>
        <p:spPr>
          <a:xfrm>
            <a:off x="5129105" y="3882209"/>
            <a:ext cx="6691420" cy="374461"/>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800" b="1" i="0" u="none" strike="noStrike" kern="1200" cap="none" spc="0" normalizeH="0" baseline="0" noProof="0" dirty="0">
                <a:ln>
                  <a:noFill/>
                </a:ln>
                <a:solidFill>
                  <a:schemeClr val="bg2"/>
                </a:solidFill>
                <a:effectLst/>
                <a:uLnTx/>
                <a:uFillTx/>
                <a:latin typeface="Calibri Light"/>
                <a:ea typeface="+mn-ea"/>
                <a:cs typeface="+mn-cs"/>
              </a:rPr>
              <a:t>eithealth.eu</a:t>
            </a:r>
          </a:p>
        </p:txBody>
      </p:sp>
      <p:grpSp>
        <p:nvGrpSpPr>
          <p:cNvPr id="9" name="Gruppierung 13">
            <a:extLst>
              <a:ext uri="{FF2B5EF4-FFF2-40B4-BE49-F238E27FC236}">
                <a16:creationId xmlns:a16="http://schemas.microsoft.com/office/drawing/2014/main" id="{2D9B1777-6855-4A82-A067-9C8055904699}"/>
              </a:ext>
            </a:extLst>
          </p:cNvPr>
          <p:cNvGrpSpPr>
            <a:grpSpLocks/>
          </p:cNvGrpSpPr>
          <p:nvPr userDrawn="1"/>
        </p:nvGrpSpPr>
        <p:grpSpPr bwMode="auto">
          <a:xfrm>
            <a:off x="9657618" y="6267123"/>
            <a:ext cx="2190649" cy="430212"/>
            <a:chOff x="6588757" y="620688"/>
            <a:chExt cx="2189541" cy="430887"/>
          </a:xfrm>
        </p:grpSpPr>
        <p:pic>
          <p:nvPicPr>
            <p:cNvPr id="10" name="Picture 2" descr="F:\Birmingham\MSU\Creative Services\DG EAC Framework jobs\EIT\2014 EIT re-brand\Templates\Powerpoint\Elements\EU Flag.png">
              <a:extLst>
                <a:ext uri="{FF2B5EF4-FFF2-40B4-BE49-F238E27FC236}">
                  <a16:creationId xmlns:a16="http://schemas.microsoft.com/office/drawing/2014/main" id="{3D55CBFA-2AD6-42A7-BF38-0142FBFE8C49}"/>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8440894" y="653620"/>
              <a:ext cx="337404" cy="239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feld 10">
              <a:extLst>
                <a:ext uri="{FF2B5EF4-FFF2-40B4-BE49-F238E27FC236}">
                  <a16:creationId xmlns:a16="http://schemas.microsoft.com/office/drawing/2014/main" id="{D11B2620-F4C4-410E-8A5C-2607689745F2}"/>
                </a:ext>
              </a:extLst>
            </p:cNvPr>
            <p:cNvSpPr txBox="1">
              <a:spLocks noChangeArrowheads="1"/>
            </p:cNvSpPr>
            <p:nvPr userDrawn="1"/>
          </p:nvSpPr>
          <p:spPr bwMode="auto">
            <a:xfrm>
              <a:off x="6588757" y="620688"/>
              <a:ext cx="1872302"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algn="r" eaLnBrk="1" hangingPunct="1">
                <a:defRPr/>
              </a:pPr>
              <a:r>
                <a:rPr lang="en-GB" sz="700" dirty="0">
                  <a:solidFill>
                    <a:schemeClr val="bg1">
                      <a:lumMod val="50000"/>
                    </a:schemeClr>
                  </a:solidFill>
                  <a:latin typeface="Calibri" charset="0"/>
                </a:rPr>
                <a:t>EIT Health is supported by the EIT, </a:t>
              </a:r>
              <a:endParaRPr lang="de-DE" sz="700" dirty="0">
                <a:solidFill>
                  <a:schemeClr val="bg1">
                    <a:lumMod val="50000"/>
                  </a:schemeClr>
                </a:solidFill>
                <a:latin typeface="Calibri" charset="0"/>
              </a:endParaRPr>
            </a:p>
            <a:p>
              <a:pPr algn="r" eaLnBrk="1" hangingPunct="1">
                <a:defRPr/>
              </a:pPr>
              <a:r>
                <a:rPr lang="en-GB" sz="700" dirty="0">
                  <a:solidFill>
                    <a:schemeClr val="bg1">
                      <a:lumMod val="50000"/>
                    </a:schemeClr>
                  </a:solidFill>
                  <a:latin typeface="Calibri" charset="0"/>
                </a:rPr>
                <a:t>a body of the European Union</a:t>
              </a:r>
              <a:endParaRPr lang="de-DE" sz="700" dirty="0">
                <a:solidFill>
                  <a:schemeClr val="bg1">
                    <a:lumMod val="50000"/>
                  </a:schemeClr>
                </a:solidFill>
                <a:latin typeface="Calibri" charset="0"/>
              </a:endParaRPr>
            </a:p>
            <a:p>
              <a:pPr eaLnBrk="1" hangingPunct="1">
                <a:defRPr/>
              </a:pPr>
              <a:endParaRPr lang="de-DE" sz="800" dirty="0">
                <a:solidFill>
                  <a:schemeClr val="bg1">
                    <a:lumMod val="50000"/>
                  </a:schemeClr>
                </a:solidFill>
                <a:latin typeface="Calibri" charset="0"/>
              </a:endParaRPr>
            </a:p>
          </p:txBody>
        </p:sp>
      </p:grpSp>
      <p:sp>
        <p:nvSpPr>
          <p:cNvPr id="14" name="Textplatzhalter 22">
            <a:extLst>
              <a:ext uri="{FF2B5EF4-FFF2-40B4-BE49-F238E27FC236}">
                <a16:creationId xmlns:a16="http://schemas.microsoft.com/office/drawing/2014/main" id="{AB63160F-5433-4528-B997-EB6B72128EC6}"/>
              </a:ext>
            </a:extLst>
          </p:cNvPr>
          <p:cNvSpPr>
            <a:spLocks noGrp="1"/>
          </p:cNvSpPr>
          <p:nvPr>
            <p:ph type="body" sz="quarter" idx="24" hasCustomPrompt="1"/>
          </p:nvPr>
        </p:nvSpPr>
        <p:spPr>
          <a:xfrm>
            <a:off x="5164319" y="5350721"/>
            <a:ext cx="6012000" cy="590931"/>
          </a:xfrm>
          <a:prstGeom prst="rect">
            <a:avLst/>
          </a:prstGeom>
        </p:spPr>
        <p:txBody>
          <a:bodyPr wrap="square" lIns="0" anchor="t" anchorCtr="0">
            <a:sp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kumimoji="0" lang="de-DE" sz="1200" b="0" i="0" u="none" strike="noStrike" kern="1200" cap="none" spc="0" normalizeH="0" baseline="0" noProof="0">
                <a:ln>
                  <a:noFill/>
                </a:ln>
                <a:solidFill>
                  <a:schemeClr val="tx1"/>
                </a:solidFill>
                <a:effectLst/>
                <a:uLnTx/>
                <a:uFillTx/>
                <a:latin typeface="Calibri" pitchFamily="34"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de-DE" sz="1200" b="0" i="0" u="none" strike="noStrike" kern="1200" cap="none" spc="0" normalizeH="0" baseline="0" noProof="0" dirty="0">
                <a:ln>
                  <a:noFill/>
                </a:ln>
                <a:solidFill>
                  <a:schemeClr val="tx1"/>
                </a:solidFill>
                <a:effectLst/>
                <a:uLnTx/>
                <a:uFillTx/>
                <a:latin typeface="Calibri" pitchFamily="34" charset="0"/>
                <a:ea typeface="+mn-ea"/>
                <a:cs typeface="+mn-cs"/>
              </a:rPr>
              <a:t>John </a:t>
            </a:r>
            <a:r>
              <a:rPr kumimoji="0" lang="de-DE" sz="1200" b="0" i="0" u="none" strike="noStrike" kern="1200" cap="none" spc="0" normalizeH="0" baseline="0" noProof="0" dirty="0" err="1">
                <a:ln>
                  <a:noFill/>
                </a:ln>
                <a:solidFill>
                  <a:schemeClr val="tx1"/>
                </a:solidFill>
                <a:effectLst/>
                <a:uLnTx/>
                <a:uFillTx/>
                <a:latin typeface="Calibri" pitchFamily="34" charset="0"/>
                <a:ea typeface="+mn-ea"/>
                <a:cs typeface="+mn-cs"/>
              </a:rPr>
              <a:t>Doe</a:t>
            </a:r>
            <a:r>
              <a:rPr kumimoji="0" lang="de-DE" sz="1200" b="0" i="0" u="none" strike="noStrike" kern="1200" cap="none" spc="0" normalizeH="0" baseline="0" noProof="0" dirty="0">
                <a:ln>
                  <a:noFill/>
                </a:ln>
                <a:solidFill>
                  <a:schemeClr val="tx1"/>
                </a:solidFill>
                <a:effectLst/>
                <a:uLnTx/>
                <a:uFillTx/>
                <a:latin typeface="Calibri" pitchFamily="34" charset="0"/>
                <a:ea typeface="+mn-ea"/>
                <a:cs typeface="+mn-cs"/>
              </a:rPr>
              <a:t> ǀ Title</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de-DE" sz="1200" b="0" i="0" u="none" strike="noStrike" kern="1200" cap="none" spc="0" normalizeH="0" baseline="0" noProof="0" dirty="0">
                <a:ln>
                  <a:noFill/>
                </a:ln>
                <a:solidFill>
                  <a:schemeClr val="tx1"/>
                </a:solidFill>
                <a:effectLst/>
                <a:uLnTx/>
                <a:uFillTx/>
                <a:latin typeface="Calibri" pitchFamily="34" charset="0"/>
                <a:ea typeface="+mn-ea"/>
                <a:cs typeface="+mn-cs"/>
              </a:rPr>
              <a:t>Phone: +49.89.215.474.820</a:t>
            </a:r>
            <a:br>
              <a:rPr kumimoji="0" lang="de-DE" sz="1200" b="0" i="0" u="none" strike="noStrike" kern="1200" cap="none" spc="0" normalizeH="0" baseline="0" noProof="0" dirty="0">
                <a:ln>
                  <a:noFill/>
                </a:ln>
                <a:solidFill>
                  <a:schemeClr val="tx1"/>
                </a:solidFill>
                <a:effectLst/>
                <a:uLnTx/>
                <a:uFillTx/>
                <a:latin typeface="Calibri" pitchFamily="34" charset="0"/>
                <a:ea typeface="+mn-ea"/>
                <a:cs typeface="+mn-cs"/>
              </a:rPr>
            </a:br>
            <a:r>
              <a:rPr kumimoji="0" lang="de-DE" sz="1200" b="0" i="0" u="none" strike="noStrike" kern="1200" cap="none" spc="0" normalizeH="0" baseline="0" noProof="0" dirty="0" err="1">
                <a:ln>
                  <a:noFill/>
                </a:ln>
                <a:solidFill>
                  <a:schemeClr val="tx1"/>
                </a:solidFill>
                <a:effectLst/>
                <a:uLnTx/>
                <a:uFillTx/>
                <a:latin typeface="Calibri" pitchFamily="34" charset="0"/>
                <a:ea typeface="+mn-ea"/>
                <a:cs typeface="+mn-cs"/>
              </a:rPr>
              <a:t>E-mail</a:t>
            </a:r>
            <a:r>
              <a:rPr kumimoji="0" lang="de-DE" sz="1200" b="0" i="0" u="none" strike="noStrike" kern="1200" cap="none" spc="0" normalizeH="0" baseline="0" noProof="0" dirty="0">
                <a:ln>
                  <a:noFill/>
                </a:ln>
                <a:solidFill>
                  <a:schemeClr val="tx1"/>
                </a:solidFill>
                <a:effectLst/>
                <a:uLnTx/>
                <a:uFillTx/>
                <a:latin typeface="Calibri" pitchFamily="34" charset="0"/>
                <a:ea typeface="+mn-ea"/>
                <a:cs typeface="+mn-cs"/>
              </a:rPr>
              <a:t>: info@eithealth.eu</a:t>
            </a:r>
          </a:p>
        </p:txBody>
      </p:sp>
    </p:spTree>
    <p:extLst>
      <p:ext uri="{BB962C8B-B14F-4D97-AF65-F5344CB8AC3E}">
        <p14:creationId xmlns:p14="http://schemas.microsoft.com/office/powerpoint/2010/main" val="25528944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 variant 16PT with headline and subheadline 1 collumn only for charts and tables">
    <p:spTree>
      <p:nvGrpSpPr>
        <p:cNvPr id="1" name=""/>
        <p:cNvGrpSpPr/>
        <p:nvPr/>
      </p:nvGrpSpPr>
      <p:grpSpPr>
        <a:xfrm>
          <a:off x="0" y="0"/>
          <a:ext cx="0" cy="0"/>
          <a:chOff x="0" y="0"/>
          <a:chExt cx="0" cy="0"/>
        </a:xfrm>
      </p:grpSpPr>
      <p:sp>
        <p:nvSpPr>
          <p:cNvPr id="11" name="Inhaltsplatzhalter 2">
            <a:extLst>
              <a:ext uri="{FF2B5EF4-FFF2-40B4-BE49-F238E27FC236}">
                <a16:creationId xmlns:a16="http://schemas.microsoft.com/office/drawing/2014/main" id="{C6203B85-9660-4FDB-85A3-D3E96B8299DD}"/>
              </a:ext>
            </a:extLst>
          </p:cNvPr>
          <p:cNvSpPr>
            <a:spLocks noGrp="1"/>
          </p:cNvSpPr>
          <p:nvPr>
            <p:ph idx="1"/>
          </p:nvPr>
        </p:nvSpPr>
        <p:spPr>
          <a:xfrm>
            <a:off x="371476" y="2057359"/>
            <a:ext cx="11449050" cy="3711616"/>
          </a:xfrm>
          <a:prstGeom prst="rect">
            <a:avLst/>
          </a:prstGeom>
        </p:spPr>
        <p:txBody>
          <a:bodyPr>
            <a:normAutofit/>
          </a:bodyPr>
          <a:lstStyle>
            <a:lvl1pPr marL="179388" indent="-179388">
              <a:defRPr sz="1600"/>
            </a:lvl1pPr>
            <a:lvl2pPr>
              <a:defRPr sz="1600"/>
            </a:lvl2pPr>
            <a:lvl3pPr>
              <a:defRPr sz="1600"/>
            </a:lvl3pPr>
            <a:lvl4pPr>
              <a:defRPr sz="1600"/>
            </a:lvl4pPr>
            <a:lvl5pPr>
              <a:defRPr sz="16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6" name="Textplatzhalter 15">
            <a:extLst>
              <a:ext uri="{FF2B5EF4-FFF2-40B4-BE49-F238E27FC236}">
                <a16:creationId xmlns:a16="http://schemas.microsoft.com/office/drawing/2014/main" id="{8C426EFD-5D3D-44A0-83DE-5F7265F38E42}"/>
              </a:ext>
            </a:extLst>
          </p:cNvPr>
          <p:cNvSpPr>
            <a:spLocks noGrp="1"/>
          </p:cNvSpPr>
          <p:nvPr>
            <p:ph type="body" sz="quarter" idx="10" hasCustomPrompt="1"/>
          </p:nvPr>
        </p:nvSpPr>
        <p:spPr>
          <a:xfrm>
            <a:off x="371475" y="1334217"/>
            <a:ext cx="11449050" cy="723142"/>
          </a:xfrm>
        </p:spPr>
        <p:txBody>
          <a:bodyPr anchor="t" anchorCtr="0"/>
          <a:lstStyle>
            <a:lvl1pPr marL="0" marR="0" indent="0" algn="l" defTabSz="914400" rtl="0" eaLnBrk="1" fontAlgn="auto" latinLnBrk="0" hangingPunct="1">
              <a:lnSpc>
                <a:spcPts val="2400"/>
              </a:lnSpc>
              <a:spcBef>
                <a:spcPts val="0"/>
              </a:spcBef>
              <a:spcAft>
                <a:spcPts val="0"/>
              </a:spcAft>
              <a:buClr>
                <a:srgbClr val="034EA2"/>
              </a:buClr>
              <a:buSzTx/>
              <a:buFont typeface="Arial" panose="020B0604020202020204" pitchFamily="34" charset="0"/>
              <a:buNone/>
              <a:tabLst/>
              <a:defRPr>
                <a:solidFill>
                  <a:srgbClr val="034EA2"/>
                </a:solidFill>
              </a:defRPr>
            </a:lvl1pPr>
          </a:lstStyle>
          <a:p>
            <a:pPr lvl="0"/>
            <a:r>
              <a:rPr lang="de-DE" dirty="0"/>
              <a:t>Subheadline durch Klicken bearbeiten</a:t>
            </a:r>
          </a:p>
        </p:txBody>
      </p:sp>
      <p:sp>
        <p:nvSpPr>
          <p:cNvPr id="5" name="Titel 1">
            <a:extLst>
              <a:ext uri="{FF2B5EF4-FFF2-40B4-BE49-F238E27FC236}">
                <a16:creationId xmlns:a16="http://schemas.microsoft.com/office/drawing/2014/main" id="{7A548119-1133-4B70-B4DE-91B3B93D07CC}"/>
              </a:ext>
            </a:extLst>
          </p:cNvPr>
          <p:cNvSpPr>
            <a:spLocks noGrp="1"/>
          </p:cNvSpPr>
          <p:nvPr>
            <p:ph type="title" hasCustomPrompt="1"/>
          </p:nvPr>
        </p:nvSpPr>
        <p:spPr>
          <a:xfrm>
            <a:off x="371475" y="368300"/>
            <a:ext cx="9730800" cy="882431"/>
          </a:xfrm>
        </p:spPr>
        <p:txBody>
          <a:bodyPr>
            <a:noAutofit/>
          </a:bodyPr>
          <a:lstStyle>
            <a:lvl1pPr>
              <a:defRPr/>
            </a:lvl1pPr>
          </a:lstStyle>
          <a:p>
            <a:r>
              <a:rPr lang="de-DE" dirty="0"/>
              <a:t>Headline durch Klicken bearbeiten</a:t>
            </a:r>
            <a:br>
              <a:rPr lang="de-DE" dirty="0"/>
            </a:br>
            <a:endParaRPr lang="de-DE" dirty="0"/>
          </a:p>
        </p:txBody>
      </p:sp>
      <p:grpSp>
        <p:nvGrpSpPr>
          <p:cNvPr id="6" name="Gruppierung 13">
            <a:extLst>
              <a:ext uri="{FF2B5EF4-FFF2-40B4-BE49-F238E27FC236}">
                <a16:creationId xmlns:a16="http://schemas.microsoft.com/office/drawing/2014/main" id="{0A1C059C-7F02-D441-B4BC-C24CD4192757}"/>
              </a:ext>
            </a:extLst>
          </p:cNvPr>
          <p:cNvGrpSpPr>
            <a:grpSpLocks/>
          </p:cNvGrpSpPr>
          <p:nvPr userDrawn="1"/>
        </p:nvGrpSpPr>
        <p:grpSpPr bwMode="auto">
          <a:xfrm>
            <a:off x="9657618" y="6267123"/>
            <a:ext cx="2190649" cy="430212"/>
            <a:chOff x="6588757" y="620688"/>
            <a:chExt cx="2189541" cy="430887"/>
          </a:xfrm>
        </p:grpSpPr>
        <p:pic>
          <p:nvPicPr>
            <p:cNvPr id="7" name="Picture 2" descr="F:\Birmingham\MSU\Creative Services\DG EAC Framework jobs\EIT\2014 EIT re-brand\Templates\Powerpoint\Elements\EU Flag.png">
              <a:extLst>
                <a:ext uri="{FF2B5EF4-FFF2-40B4-BE49-F238E27FC236}">
                  <a16:creationId xmlns:a16="http://schemas.microsoft.com/office/drawing/2014/main" id="{A101679C-F4EF-2B45-A6C7-3ECEAAF4130F}"/>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440894" y="653620"/>
              <a:ext cx="337404" cy="239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feld 10">
              <a:extLst>
                <a:ext uri="{FF2B5EF4-FFF2-40B4-BE49-F238E27FC236}">
                  <a16:creationId xmlns:a16="http://schemas.microsoft.com/office/drawing/2014/main" id="{F491FADE-2FBB-7649-9618-86B523008D7C}"/>
                </a:ext>
              </a:extLst>
            </p:cNvPr>
            <p:cNvSpPr txBox="1">
              <a:spLocks noChangeArrowheads="1"/>
            </p:cNvSpPr>
            <p:nvPr userDrawn="1"/>
          </p:nvSpPr>
          <p:spPr bwMode="auto">
            <a:xfrm>
              <a:off x="6588757" y="620688"/>
              <a:ext cx="1872302"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algn="r" eaLnBrk="1" hangingPunct="1">
                <a:defRPr/>
              </a:pPr>
              <a:r>
                <a:rPr lang="en-GB" sz="700" dirty="0">
                  <a:solidFill>
                    <a:schemeClr val="bg1">
                      <a:lumMod val="50000"/>
                    </a:schemeClr>
                  </a:solidFill>
                  <a:latin typeface="Calibri" charset="0"/>
                </a:rPr>
                <a:t>EIT Health is supported by the EIT, </a:t>
              </a:r>
              <a:endParaRPr lang="de-DE" sz="700" dirty="0">
                <a:solidFill>
                  <a:schemeClr val="bg1">
                    <a:lumMod val="50000"/>
                  </a:schemeClr>
                </a:solidFill>
                <a:latin typeface="Calibri" charset="0"/>
              </a:endParaRPr>
            </a:p>
            <a:p>
              <a:pPr algn="r" eaLnBrk="1" hangingPunct="1">
                <a:defRPr/>
              </a:pPr>
              <a:r>
                <a:rPr lang="en-GB" sz="700" dirty="0">
                  <a:solidFill>
                    <a:schemeClr val="bg1">
                      <a:lumMod val="50000"/>
                    </a:schemeClr>
                  </a:solidFill>
                  <a:latin typeface="Calibri" charset="0"/>
                </a:rPr>
                <a:t>a body of the European Union</a:t>
              </a:r>
              <a:endParaRPr lang="de-DE" sz="700" dirty="0">
                <a:solidFill>
                  <a:schemeClr val="bg1">
                    <a:lumMod val="50000"/>
                  </a:schemeClr>
                </a:solidFill>
                <a:latin typeface="Calibri" charset="0"/>
              </a:endParaRPr>
            </a:p>
            <a:p>
              <a:pPr eaLnBrk="1" hangingPunct="1">
                <a:defRPr/>
              </a:pPr>
              <a:endParaRPr lang="de-DE" sz="800" dirty="0">
                <a:solidFill>
                  <a:schemeClr val="bg1">
                    <a:lumMod val="50000"/>
                  </a:schemeClr>
                </a:solidFill>
                <a:latin typeface="Calibri" charset="0"/>
              </a:endParaRPr>
            </a:p>
          </p:txBody>
        </p:sp>
      </p:grpSp>
    </p:spTree>
    <p:extLst>
      <p:ext uri="{BB962C8B-B14F-4D97-AF65-F5344CB8AC3E}">
        <p14:creationId xmlns:p14="http://schemas.microsoft.com/office/powerpoint/2010/main" val="39477499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_variant with headline and subheadline">
    <p:spTree>
      <p:nvGrpSpPr>
        <p:cNvPr id="1" name=""/>
        <p:cNvGrpSpPr/>
        <p:nvPr/>
      </p:nvGrpSpPr>
      <p:grpSpPr>
        <a:xfrm>
          <a:off x="0" y="0"/>
          <a:ext cx="0" cy="0"/>
          <a:chOff x="0" y="0"/>
          <a:chExt cx="0" cy="0"/>
        </a:xfrm>
      </p:grpSpPr>
      <p:sp>
        <p:nvSpPr>
          <p:cNvPr id="11" name="Inhaltsplatzhalter 2">
            <a:extLst>
              <a:ext uri="{FF2B5EF4-FFF2-40B4-BE49-F238E27FC236}">
                <a16:creationId xmlns:a16="http://schemas.microsoft.com/office/drawing/2014/main" id="{C6203B85-9660-4FDB-85A3-D3E96B8299DD}"/>
              </a:ext>
            </a:extLst>
          </p:cNvPr>
          <p:cNvSpPr>
            <a:spLocks noGrp="1"/>
          </p:cNvSpPr>
          <p:nvPr>
            <p:ph idx="1"/>
          </p:nvPr>
        </p:nvSpPr>
        <p:spPr>
          <a:xfrm>
            <a:off x="371476" y="2057359"/>
            <a:ext cx="11449050" cy="3711616"/>
          </a:xfrm>
          <a:prstGeom prst="rect">
            <a:avLst/>
          </a:prstGeom>
        </p:spPr>
        <p:txBody>
          <a:bodyPr>
            <a:normAutofit/>
          </a:bodyPr>
          <a:lstStyle>
            <a:lvl1pPr marL="179388" indent="-179388">
              <a:defRPr sz="1600"/>
            </a:lvl1pPr>
            <a:lvl2pPr>
              <a:defRPr sz="1600"/>
            </a:lvl2pPr>
            <a:lvl3pPr>
              <a:defRPr sz="1600"/>
            </a:lvl3pPr>
            <a:lvl4pPr>
              <a:defRPr sz="1600"/>
            </a:lvl4pPr>
            <a:lvl5pPr>
              <a:defRPr sz="16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6" name="Textplatzhalter 15">
            <a:extLst>
              <a:ext uri="{FF2B5EF4-FFF2-40B4-BE49-F238E27FC236}">
                <a16:creationId xmlns:a16="http://schemas.microsoft.com/office/drawing/2014/main" id="{8C426EFD-5D3D-44A0-83DE-5F7265F38E42}"/>
              </a:ext>
            </a:extLst>
          </p:cNvPr>
          <p:cNvSpPr>
            <a:spLocks noGrp="1"/>
          </p:cNvSpPr>
          <p:nvPr>
            <p:ph type="body" sz="quarter" idx="10" hasCustomPrompt="1"/>
          </p:nvPr>
        </p:nvSpPr>
        <p:spPr>
          <a:xfrm>
            <a:off x="371475" y="1334217"/>
            <a:ext cx="11449050" cy="723142"/>
          </a:xfrm>
        </p:spPr>
        <p:txBody>
          <a:bodyPr anchor="t" anchorCtr="0"/>
          <a:lstStyle>
            <a:lvl1pPr marL="0" marR="0" indent="0" algn="l" defTabSz="914400" rtl="0" eaLnBrk="1" fontAlgn="auto" latinLnBrk="0" hangingPunct="1">
              <a:lnSpc>
                <a:spcPts val="2400"/>
              </a:lnSpc>
              <a:spcBef>
                <a:spcPts val="0"/>
              </a:spcBef>
              <a:spcAft>
                <a:spcPts val="0"/>
              </a:spcAft>
              <a:buClr>
                <a:srgbClr val="034EA2"/>
              </a:buClr>
              <a:buSzTx/>
              <a:buFont typeface="Arial" panose="020B0604020202020204" pitchFamily="34" charset="0"/>
              <a:buNone/>
              <a:tabLst/>
              <a:defRPr>
                <a:solidFill>
                  <a:srgbClr val="034EA2"/>
                </a:solidFill>
              </a:defRPr>
            </a:lvl1pPr>
          </a:lstStyle>
          <a:p>
            <a:pPr lvl="0"/>
            <a:r>
              <a:rPr lang="de-DE" dirty="0"/>
              <a:t>Subheadline durch Klicken bearbeiten</a:t>
            </a:r>
          </a:p>
        </p:txBody>
      </p:sp>
      <p:sp>
        <p:nvSpPr>
          <p:cNvPr id="5" name="Titel 1">
            <a:extLst>
              <a:ext uri="{FF2B5EF4-FFF2-40B4-BE49-F238E27FC236}">
                <a16:creationId xmlns:a16="http://schemas.microsoft.com/office/drawing/2014/main" id="{7A548119-1133-4B70-B4DE-91B3B93D07CC}"/>
              </a:ext>
            </a:extLst>
          </p:cNvPr>
          <p:cNvSpPr>
            <a:spLocks noGrp="1"/>
          </p:cNvSpPr>
          <p:nvPr>
            <p:ph type="title" hasCustomPrompt="1"/>
          </p:nvPr>
        </p:nvSpPr>
        <p:spPr>
          <a:xfrm>
            <a:off x="371475" y="368300"/>
            <a:ext cx="9730800" cy="882431"/>
          </a:xfrm>
        </p:spPr>
        <p:txBody>
          <a:bodyPr>
            <a:noAutofit/>
          </a:bodyPr>
          <a:lstStyle>
            <a:lvl1pPr>
              <a:defRPr/>
            </a:lvl1pPr>
          </a:lstStyle>
          <a:p>
            <a:r>
              <a:rPr lang="de-DE" dirty="0"/>
              <a:t>Headline durch Klicken bearbeiten</a:t>
            </a:r>
            <a:br>
              <a:rPr lang="de-DE" dirty="0"/>
            </a:br>
            <a:endParaRPr lang="de-DE" dirty="0"/>
          </a:p>
        </p:txBody>
      </p:sp>
      <p:pic>
        <p:nvPicPr>
          <p:cNvPr id="6" name="Picture 2" descr="F:\Birmingham\MSU\Creative Services\DG EAC Framework jobs\EIT\2014 EIT re-brand\Brand elements examples\Mock-ups\Examples\Powerpoint Template\Old\Graphic_element.png">
            <a:extLst>
              <a:ext uri="{FF2B5EF4-FFF2-40B4-BE49-F238E27FC236}">
                <a16:creationId xmlns:a16="http://schemas.microsoft.com/office/drawing/2014/main" id="{19B45A18-7378-4888-B521-ED94D894B1D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l="-5848" b="-2167"/>
          <a:stretch>
            <a:fillRect/>
          </a:stretch>
        </p:blipFill>
        <p:spPr bwMode="auto">
          <a:xfrm>
            <a:off x="10100464" y="0"/>
            <a:ext cx="2091535" cy="1250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uppierung 13">
            <a:extLst>
              <a:ext uri="{FF2B5EF4-FFF2-40B4-BE49-F238E27FC236}">
                <a16:creationId xmlns:a16="http://schemas.microsoft.com/office/drawing/2014/main" id="{A5802827-BECD-5242-AC6B-6330F8A16991}"/>
              </a:ext>
            </a:extLst>
          </p:cNvPr>
          <p:cNvGrpSpPr>
            <a:grpSpLocks/>
          </p:cNvGrpSpPr>
          <p:nvPr userDrawn="1"/>
        </p:nvGrpSpPr>
        <p:grpSpPr bwMode="auto">
          <a:xfrm>
            <a:off x="9657618" y="6267123"/>
            <a:ext cx="2190649" cy="430212"/>
            <a:chOff x="6588757" y="620688"/>
            <a:chExt cx="2189541" cy="430887"/>
          </a:xfrm>
        </p:grpSpPr>
        <p:pic>
          <p:nvPicPr>
            <p:cNvPr id="8" name="Picture 2" descr="F:\Birmingham\MSU\Creative Services\DG EAC Framework jobs\EIT\2014 EIT re-brand\Templates\Powerpoint\Elements\EU Flag.png">
              <a:extLst>
                <a:ext uri="{FF2B5EF4-FFF2-40B4-BE49-F238E27FC236}">
                  <a16:creationId xmlns:a16="http://schemas.microsoft.com/office/drawing/2014/main" id="{4EC3670E-0B74-F64B-AA77-B674246FA464}"/>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440894" y="653620"/>
              <a:ext cx="337404" cy="239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feld 10">
              <a:extLst>
                <a:ext uri="{FF2B5EF4-FFF2-40B4-BE49-F238E27FC236}">
                  <a16:creationId xmlns:a16="http://schemas.microsoft.com/office/drawing/2014/main" id="{D3AB12C8-F8F6-E243-B0BF-30BDED22502F}"/>
                </a:ext>
              </a:extLst>
            </p:cNvPr>
            <p:cNvSpPr txBox="1">
              <a:spLocks noChangeArrowheads="1"/>
            </p:cNvSpPr>
            <p:nvPr userDrawn="1"/>
          </p:nvSpPr>
          <p:spPr bwMode="auto">
            <a:xfrm>
              <a:off x="6588757" y="620688"/>
              <a:ext cx="1872302"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algn="r" eaLnBrk="1" hangingPunct="1">
                <a:defRPr/>
              </a:pPr>
              <a:r>
                <a:rPr lang="en-GB" sz="700" dirty="0">
                  <a:solidFill>
                    <a:schemeClr val="bg1">
                      <a:lumMod val="50000"/>
                    </a:schemeClr>
                  </a:solidFill>
                  <a:latin typeface="Calibri" charset="0"/>
                </a:rPr>
                <a:t>EIT Health is supported by the EIT, </a:t>
              </a:r>
              <a:endParaRPr lang="de-DE" sz="700" dirty="0">
                <a:solidFill>
                  <a:schemeClr val="bg1">
                    <a:lumMod val="50000"/>
                  </a:schemeClr>
                </a:solidFill>
                <a:latin typeface="Calibri" charset="0"/>
              </a:endParaRPr>
            </a:p>
            <a:p>
              <a:pPr algn="r" eaLnBrk="1" hangingPunct="1">
                <a:defRPr/>
              </a:pPr>
              <a:r>
                <a:rPr lang="en-GB" sz="700" dirty="0">
                  <a:solidFill>
                    <a:schemeClr val="bg1">
                      <a:lumMod val="50000"/>
                    </a:schemeClr>
                  </a:solidFill>
                  <a:latin typeface="Calibri" charset="0"/>
                </a:rPr>
                <a:t>a body of the European Union</a:t>
              </a:r>
              <a:endParaRPr lang="de-DE" sz="700" dirty="0">
                <a:solidFill>
                  <a:schemeClr val="bg1">
                    <a:lumMod val="50000"/>
                  </a:schemeClr>
                </a:solidFill>
                <a:latin typeface="Calibri" charset="0"/>
              </a:endParaRPr>
            </a:p>
            <a:p>
              <a:pPr eaLnBrk="1" hangingPunct="1">
                <a:defRPr/>
              </a:pPr>
              <a:endParaRPr lang="de-DE" sz="800" dirty="0">
                <a:solidFill>
                  <a:schemeClr val="bg1">
                    <a:lumMod val="50000"/>
                  </a:schemeClr>
                </a:solidFill>
                <a:latin typeface="Calibri" charset="0"/>
              </a:endParaRPr>
            </a:p>
          </p:txBody>
        </p:sp>
      </p:grpSp>
    </p:spTree>
    <p:extLst>
      <p:ext uri="{BB962C8B-B14F-4D97-AF65-F5344CB8AC3E}">
        <p14:creationId xmlns:p14="http://schemas.microsoft.com/office/powerpoint/2010/main" val="24382488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Values 1">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7D773088-0428-4D66-B9B6-D228D5FFE9D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370733" y="1952869"/>
            <a:ext cx="4053995" cy="2754240"/>
          </a:xfrm>
          <a:prstGeom prst="rect">
            <a:avLst/>
          </a:prstGeom>
        </p:spPr>
      </p:pic>
      <p:sp>
        <p:nvSpPr>
          <p:cNvPr id="13" name="Textfeld 12">
            <a:extLst>
              <a:ext uri="{FF2B5EF4-FFF2-40B4-BE49-F238E27FC236}">
                <a16:creationId xmlns:a16="http://schemas.microsoft.com/office/drawing/2014/main" id="{BFA4A268-6964-41F4-959B-8F562F4239A7}"/>
              </a:ext>
            </a:extLst>
          </p:cNvPr>
          <p:cNvSpPr txBox="1"/>
          <p:nvPr userDrawn="1"/>
        </p:nvSpPr>
        <p:spPr>
          <a:xfrm>
            <a:off x="379257" y="1847656"/>
            <a:ext cx="3600001" cy="2592361"/>
          </a:xfrm>
          <a:prstGeom prst="rect">
            <a:avLst/>
          </a:prstGeom>
          <a:noFill/>
        </p:spPr>
        <p:txBody>
          <a:bodyPr wrap="square" rtlCol="0" anchor="ctr">
            <a:noAutofit/>
          </a:bodyPr>
          <a:lstStyle/>
          <a:p>
            <a:r>
              <a:rPr lang="en-US" sz="3000" b="1" kern="1200" dirty="0">
                <a:solidFill>
                  <a:srgbClr val="034EA2"/>
                </a:solidFill>
                <a:latin typeface="+mn-lt"/>
                <a:ea typeface="+mj-ea"/>
                <a:cs typeface="+mj-cs"/>
              </a:rPr>
              <a:t>We identify </a:t>
            </a:r>
            <a:br>
              <a:rPr lang="en-US" sz="3000" b="1" kern="1200" dirty="0">
                <a:solidFill>
                  <a:srgbClr val="034EA2"/>
                </a:solidFill>
                <a:latin typeface="+mn-lt"/>
                <a:ea typeface="+mj-ea"/>
                <a:cs typeface="+mj-cs"/>
              </a:rPr>
            </a:br>
            <a:r>
              <a:rPr lang="en-US" sz="3000" b="1" kern="1200" dirty="0">
                <a:solidFill>
                  <a:srgbClr val="034EA2"/>
                </a:solidFill>
                <a:latin typeface="+mn-lt"/>
                <a:ea typeface="+mj-ea"/>
                <a:cs typeface="+mj-cs"/>
              </a:rPr>
              <a:t>unmet clinical and </a:t>
            </a:r>
            <a:br>
              <a:rPr lang="en-US" sz="3000" b="1" kern="1200" dirty="0">
                <a:solidFill>
                  <a:srgbClr val="034EA2"/>
                </a:solidFill>
                <a:latin typeface="+mn-lt"/>
                <a:ea typeface="+mj-ea"/>
                <a:cs typeface="+mj-cs"/>
              </a:rPr>
            </a:br>
            <a:r>
              <a:rPr lang="en-US" sz="3000" b="1" kern="1200" dirty="0">
                <a:solidFill>
                  <a:srgbClr val="034EA2"/>
                </a:solidFill>
                <a:latin typeface="+mn-lt"/>
                <a:ea typeface="+mj-ea"/>
                <a:cs typeface="+mj-cs"/>
              </a:rPr>
              <a:t>economic needs</a:t>
            </a:r>
            <a:r>
              <a:rPr lang="en-US" sz="3000" kern="1200" dirty="0">
                <a:solidFill>
                  <a:srgbClr val="034EA2"/>
                </a:solidFill>
                <a:latin typeface="+mn-lt"/>
                <a:ea typeface="+mj-ea"/>
                <a:cs typeface="+mj-cs"/>
              </a:rPr>
              <a:t> within complex healthcare systems.</a:t>
            </a:r>
          </a:p>
        </p:txBody>
      </p:sp>
      <p:grpSp>
        <p:nvGrpSpPr>
          <p:cNvPr id="14" name="Gruppieren 13">
            <a:extLst>
              <a:ext uri="{FF2B5EF4-FFF2-40B4-BE49-F238E27FC236}">
                <a16:creationId xmlns:a16="http://schemas.microsoft.com/office/drawing/2014/main" id="{F9A83CD0-8C62-4FCB-8682-794A3B69B4E1}"/>
              </a:ext>
            </a:extLst>
          </p:cNvPr>
          <p:cNvGrpSpPr/>
          <p:nvPr userDrawn="1"/>
        </p:nvGrpSpPr>
        <p:grpSpPr>
          <a:xfrm>
            <a:off x="379334" y="1962134"/>
            <a:ext cx="3600000" cy="2407643"/>
            <a:chOff x="388387" y="2885251"/>
            <a:chExt cx="5355600" cy="2830112"/>
          </a:xfrm>
        </p:grpSpPr>
        <p:cxnSp>
          <p:nvCxnSpPr>
            <p:cNvPr id="15" name="Gerader Verbinder 14">
              <a:extLst>
                <a:ext uri="{FF2B5EF4-FFF2-40B4-BE49-F238E27FC236}">
                  <a16:creationId xmlns:a16="http://schemas.microsoft.com/office/drawing/2014/main" id="{2746016B-A219-430E-9511-F98F04E6EA03}"/>
                </a:ext>
              </a:extLst>
            </p:cNvPr>
            <p:cNvCxnSpPr>
              <a:cxnSpLocks/>
            </p:cNvCxnSpPr>
            <p:nvPr/>
          </p:nvCxnSpPr>
          <p:spPr>
            <a:xfrm>
              <a:off x="388387" y="2885251"/>
              <a:ext cx="5355600" cy="0"/>
            </a:xfrm>
            <a:prstGeom prst="line">
              <a:avLst/>
            </a:prstGeom>
            <a:ln w="28575">
              <a:solidFill>
                <a:srgbClr val="12448E"/>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4179D631-3C1A-4C7D-9BFF-F7D7860FCA18}"/>
                </a:ext>
              </a:extLst>
            </p:cNvPr>
            <p:cNvCxnSpPr>
              <a:cxnSpLocks/>
            </p:cNvCxnSpPr>
            <p:nvPr/>
          </p:nvCxnSpPr>
          <p:spPr>
            <a:xfrm>
              <a:off x="388387" y="5715363"/>
              <a:ext cx="5355600" cy="0"/>
            </a:xfrm>
            <a:prstGeom prst="line">
              <a:avLst/>
            </a:prstGeom>
            <a:ln w="28575">
              <a:solidFill>
                <a:srgbClr val="12448E"/>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7" name="Gruppierung 13">
            <a:extLst>
              <a:ext uri="{FF2B5EF4-FFF2-40B4-BE49-F238E27FC236}">
                <a16:creationId xmlns:a16="http://schemas.microsoft.com/office/drawing/2014/main" id="{E75D866C-A74C-4A40-B79E-0C01DF625873}"/>
              </a:ext>
            </a:extLst>
          </p:cNvPr>
          <p:cNvGrpSpPr>
            <a:grpSpLocks/>
          </p:cNvGrpSpPr>
          <p:nvPr userDrawn="1"/>
        </p:nvGrpSpPr>
        <p:grpSpPr bwMode="auto">
          <a:xfrm>
            <a:off x="9657618" y="6267123"/>
            <a:ext cx="2190649" cy="430212"/>
            <a:chOff x="6588757" y="620688"/>
            <a:chExt cx="2189541" cy="430887"/>
          </a:xfrm>
        </p:grpSpPr>
        <p:pic>
          <p:nvPicPr>
            <p:cNvPr id="8" name="Picture 2" descr="F:\Birmingham\MSU\Creative Services\DG EAC Framework jobs\EIT\2014 EIT re-brand\Templates\Powerpoint\Elements\EU Flag.png">
              <a:extLst>
                <a:ext uri="{FF2B5EF4-FFF2-40B4-BE49-F238E27FC236}">
                  <a16:creationId xmlns:a16="http://schemas.microsoft.com/office/drawing/2014/main" id="{B6216280-98B7-8746-A56A-FEDE1A2205B8}"/>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440894" y="653620"/>
              <a:ext cx="337404" cy="239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feld 10">
              <a:extLst>
                <a:ext uri="{FF2B5EF4-FFF2-40B4-BE49-F238E27FC236}">
                  <a16:creationId xmlns:a16="http://schemas.microsoft.com/office/drawing/2014/main" id="{E210A9FC-6752-3B45-BB6E-B59E2EBDA13D}"/>
                </a:ext>
              </a:extLst>
            </p:cNvPr>
            <p:cNvSpPr txBox="1">
              <a:spLocks noChangeArrowheads="1"/>
            </p:cNvSpPr>
            <p:nvPr userDrawn="1"/>
          </p:nvSpPr>
          <p:spPr bwMode="auto">
            <a:xfrm>
              <a:off x="6588757" y="620688"/>
              <a:ext cx="1872302"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algn="r" eaLnBrk="1" hangingPunct="1">
                <a:defRPr/>
              </a:pPr>
              <a:r>
                <a:rPr lang="en-GB" sz="700" dirty="0">
                  <a:solidFill>
                    <a:schemeClr val="bg1">
                      <a:lumMod val="50000"/>
                    </a:schemeClr>
                  </a:solidFill>
                  <a:latin typeface="Calibri" charset="0"/>
                </a:rPr>
                <a:t>EIT Health is supported by the EIT, </a:t>
              </a:r>
              <a:endParaRPr lang="de-DE" sz="700" dirty="0">
                <a:solidFill>
                  <a:schemeClr val="bg1">
                    <a:lumMod val="50000"/>
                  </a:schemeClr>
                </a:solidFill>
                <a:latin typeface="Calibri" charset="0"/>
              </a:endParaRPr>
            </a:p>
            <a:p>
              <a:pPr algn="r" eaLnBrk="1" hangingPunct="1">
                <a:defRPr/>
              </a:pPr>
              <a:r>
                <a:rPr lang="en-GB" sz="700" dirty="0">
                  <a:solidFill>
                    <a:schemeClr val="bg1">
                      <a:lumMod val="50000"/>
                    </a:schemeClr>
                  </a:solidFill>
                  <a:latin typeface="Calibri" charset="0"/>
                </a:rPr>
                <a:t>a body of the European Union</a:t>
              </a:r>
              <a:endParaRPr lang="de-DE" sz="700" dirty="0">
                <a:solidFill>
                  <a:schemeClr val="bg1">
                    <a:lumMod val="50000"/>
                  </a:schemeClr>
                </a:solidFill>
                <a:latin typeface="Calibri" charset="0"/>
              </a:endParaRPr>
            </a:p>
            <a:p>
              <a:pPr eaLnBrk="1" hangingPunct="1">
                <a:defRPr/>
              </a:pPr>
              <a:endParaRPr lang="de-DE" sz="800" dirty="0">
                <a:solidFill>
                  <a:schemeClr val="bg1">
                    <a:lumMod val="50000"/>
                  </a:schemeClr>
                </a:solidFill>
                <a:latin typeface="Calibri" charset="0"/>
              </a:endParaRPr>
            </a:p>
          </p:txBody>
        </p:sp>
      </p:grpSp>
    </p:spTree>
    <p:extLst>
      <p:ext uri="{BB962C8B-B14F-4D97-AF65-F5344CB8AC3E}">
        <p14:creationId xmlns:p14="http://schemas.microsoft.com/office/powerpoint/2010/main" val="30708544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Values 2">
    <p:spTree>
      <p:nvGrpSpPr>
        <p:cNvPr id="1" name=""/>
        <p:cNvGrpSpPr/>
        <p:nvPr/>
      </p:nvGrpSpPr>
      <p:grpSpPr>
        <a:xfrm>
          <a:off x="0" y="0"/>
          <a:ext cx="0" cy="0"/>
          <a:chOff x="0" y="0"/>
          <a:chExt cx="0" cy="0"/>
        </a:xfrm>
      </p:grpSpPr>
      <p:grpSp>
        <p:nvGrpSpPr>
          <p:cNvPr id="9" name="Gruppieren 8">
            <a:extLst>
              <a:ext uri="{FF2B5EF4-FFF2-40B4-BE49-F238E27FC236}">
                <a16:creationId xmlns:a16="http://schemas.microsoft.com/office/drawing/2014/main" id="{29DA0412-1163-4B4F-95E9-11F6D8CDADA7}"/>
              </a:ext>
            </a:extLst>
          </p:cNvPr>
          <p:cNvGrpSpPr/>
          <p:nvPr userDrawn="1"/>
        </p:nvGrpSpPr>
        <p:grpSpPr>
          <a:xfrm>
            <a:off x="379334" y="1724384"/>
            <a:ext cx="3600000" cy="2830112"/>
            <a:chOff x="388387" y="2885251"/>
            <a:chExt cx="5355600" cy="2830112"/>
          </a:xfrm>
        </p:grpSpPr>
        <p:cxnSp>
          <p:nvCxnSpPr>
            <p:cNvPr id="10" name="Gerader Verbinder 9">
              <a:extLst>
                <a:ext uri="{FF2B5EF4-FFF2-40B4-BE49-F238E27FC236}">
                  <a16:creationId xmlns:a16="http://schemas.microsoft.com/office/drawing/2014/main" id="{BBF98509-64D8-445E-A98C-D8D6FF53FF1B}"/>
                </a:ext>
              </a:extLst>
            </p:cNvPr>
            <p:cNvCxnSpPr>
              <a:cxnSpLocks/>
            </p:cNvCxnSpPr>
            <p:nvPr/>
          </p:nvCxnSpPr>
          <p:spPr>
            <a:xfrm>
              <a:off x="388387" y="2885251"/>
              <a:ext cx="5355600" cy="0"/>
            </a:xfrm>
            <a:prstGeom prst="line">
              <a:avLst/>
            </a:prstGeom>
            <a:ln w="28575">
              <a:solidFill>
                <a:srgbClr val="12448E"/>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65119803-7F8C-48CD-B31C-DA5DBD1AB88B}"/>
                </a:ext>
              </a:extLst>
            </p:cNvPr>
            <p:cNvCxnSpPr>
              <a:cxnSpLocks/>
            </p:cNvCxnSpPr>
            <p:nvPr/>
          </p:nvCxnSpPr>
          <p:spPr>
            <a:xfrm>
              <a:off x="388387" y="5715363"/>
              <a:ext cx="5355600" cy="0"/>
            </a:xfrm>
            <a:prstGeom prst="line">
              <a:avLst/>
            </a:prstGeom>
            <a:ln w="28575">
              <a:solidFill>
                <a:srgbClr val="12448E"/>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3" name="Textfeld 12">
            <a:extLst>
              <a:ext uri="{FF2B5EF4-FFF2-40B4-BE49-F238E27FC236}">
                <a16:creationId xmlns:a16="http://schemas.microsoft.com/office/drawing/2014/main" id="{C253CAF8-095E-4D26-80C4-ECFC524071E1}"/>
              </a:ext>
            </a:extLst>
          </p:cNvPr>
          <p:cNvSpPr txBox="1"/>
          <p:nvPr userDrawn="1"/>
        </p:nvSpPr>
        <p:spPr>
          <a:xfrm>
            <a:off x="379257" y="1847656"/>
            <a:ext cx="3600001" cy="2592361"/>
          </a:xfrm>
          <a:prstGeom prst="rect">
            <a:avLst/>
          </a:prstGeom>
          <a:noFill/>
        </p:spPr>
        <p:txBody>
          <a:bodyPr wrap="square" rtlCol="0" anchor="ctr">
            <a:noAutofit/>
          </a:bodyPr>
          <a:lstStyle/>
          <a:p>
            <a:r>
              <a:rPr lang="en-US" sz="3000" b="0" kern="1200" dirty="0">
                <a:solidFill>
                  <a:srgbClr val="034EA2"/>
                </a:solidFill>
                <a:latin typeface="+mn-lt"/>
                <a:ea typeface="+mj-ea"/>
                <a:cs typeface="+mj-cs"/>
              </a:rPr>
              <a:t>Based on these needs, we </a:t>
            </a:r>
            <a:r>
              <a:rPr lang="en-US" sz="3000" b="1" kern="1200" dirty="0">
                <a:solidFill>
                  <a:srgbClr val="034EA2"/>
                </a:solidFill>
                <a:latin typeface="+mn-lt"/>
                <a:ea typeface="+mj-ea"/>
                <a:cs typeface="+mj-cs"/>
              </a:rPr>
              <a:t>initiate innovation</a:t>
            </a:r>
            <a:r>
              <a:rPr lang="en-US" sz="3000" b="0" kern="1200" dirty="0">
                <a:solidFill>
                  <a:srgbClr val="034EA2"/>
                </a:solidFill>
                <a:latin typeface="+mn-lt"/>
                <a:ea typeface="+mj-ea"/>
                <a:cs typeface="+mj-cs"/>
              </a:rPr>
              <a:t> by bringing together education, business, and research.</a:t>
            </a:r>
          </a:p>
        </p:txBody>
      </p:sp>
      <p:pic>
        <p:nvPicPr>
          <p:cNvPr id="14" name="Grafik 13">
            <a:extLst>
              <a:ext uri="{FF2B5EF4-FFF2-40B4-BE49-F238E27FC236}">
                <a16:creationId xmlns:a16="http://schemas.microsoft.com/office/drawing/2014/main" id="{69EC8C58-8D12-494A-BB5D-CDDCEED556C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370733" y="1952869"/>
            <a:ext cx="6863937" cy="2754240"/>
          </a:xfrm>
          <a:prstGeom prst="rect">
            <a:avLst/>
          </a:prstGeom>
        </p:spPr>
      </p:pic>
      <p:grpSp>
        <p:nvGrpSpPr>
          <p:cNvPr id="7" name="Gruppierung 13">
            <a:extLst>
              <a:ext uri="{FF2B5EF4-FFF2-40B4-BE49-F238E27FC236}">
                <a16:creationId xmlns:a16="http://schemas.microsoft.com/office/drawing/2014/main" id="{A933BC39-8223-7747-A474-42881E6F80F5}"/>
              </a:ext>
            </a:extLst>
          </p:cNvPr>
          <p:cNvGrpSpPr>
            <a:grpSpLocks/>
          </p:cNvGrpSpPr>
          <p:nvPr userDrawn="1"/>
        </p:nvGrpSpPr>
        <p:grpSpPr bwMode="auto">
          <a:xfrm>
            <a:off x="9657618" y="6267123"/>
            <a:ext cx="2190649" cy="430212"/>
            <a:chOff x="6588757" y="620688"/>
            <a:chExt cx="2189541" cy="430887"/>
          </a:xfrm>
        </p:grpSpPr>
        <p:pic>
          <p:nvPicPr>
            <p:cNvPr id="8" name="Picture 2" descr="F:\Birmingham\MSU\Creative Services\DG EAC Framework jobs\EIT\2014 EIT re-brand\Templates\Powerpoint\Elements\EU Flag.png">
              <a:extLst>
                <a:ext uri="{FF2B5EF4-FFF2-40B4-BE49-F238E27FC236}">
                  <a16:creationId xmlns:a16="http://schemas.microsoft.com/office/drawing/2014/main" id="{AB218F83-C966-1D46-8AC7-538DB7C5FCF9}"/>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440894" y="653620"/>
              <a:ext cx="337404" cy="239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feld 10">
              <a:extLst>
                <a:ext uri="{FF2B5EF4-FFF2-40B4-BE49-F238E27FC236}">
                  <a16:creationId xmlns:a16="http://schemas.microsoft.com/office/drawing/2014/main" id="{6EBE5EE4-F779-844D-AA8E-211F3AD3F7F5}"/>
                </a:ext>
              </a:extLst>
            </p:cNvPr>
            <p:cNvSpPr txBox="1">
              <a:spLocks noChangeArrowheads="1"/>
            </p:cNvSpPr>
            <p:nvPr userDrawn="1"/>
          </p:nvSpPr>
          <p:spPr bwMode="auto">
            <a:xfrm>
              <a:off x="6588757" y="620688"/>
              <a:ext cx="1872302"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algn="r" eaLnBrk="1" hangingPunct="1">
                <a:defRPr/>
              </a:pPr>
              <a:r>
                <a:rPr lang="en-GB" sz="700" dirty="0">
                  <a:solidFill>
                    <a:schemeClr val="bg1">
                      <a:lumMod val="50000"/>
                    </a:schemeClr>
                  </a:solidFill>
                  <a:latin typeface="Calibri" charset="0"/>
                </a:rPr>
                <a:t>EIT Health is supported by the EIT, </a:t>
              </a:r>
              <a:endParaRPr lang="de-DE" sz="700" dirty="0">
                <a:solidFill>
                  <a:schemeClr val="bg1">
                    <a:lumMod val="50000"/>
                  </a:schemeClr>
                </a:solidFill>
                <a:latin typeface="Calibri" charset="0"/>
              </a:endParaRPr>
            </a:p>
            <a:p>
              <a:pPr algn="r" eaLnBrk="1" hangingPunct="1">
                <a:defRPr/>
              </a:pPr>
              <a:r>
                <a:rPr lang="en-GB" sz="700" dirty="0">
                  <a:solidFill>
                    <a:schemeClr val="bg1">
                      <a:lumMod val="50000"/>
                    </a:schemeClr>
                  </a:solidFill>
                  <a:latin typeface="Calibri" charset="0"/>
                </a:rPr>
                <a:t>a body of the European Union</a:t>
              </a:r>
              <a:endParaRPr lang="de-DE" sz="700" dirty="0">
                <a:solidFill>
                  <a:schemeClr val="bg1">
                    <a:lumMod val="50000"/>
                  </a:schemeClr>
                </a:solidFill>
                <a:latin typeface="Calibri" charset="0"/>
              </a:endParaRPr>
            </a:p>
            <a:p>
              <a:pPr eaLnBrk="1" hangingPunct="1">
                <a:defRPr/>
              </a:pPr>
              <a:endParaRPr lang="de-DE" sz="800" dirty="0">
                <a:solidFill>
                  <a:schemeClr val="bg1">
                    <a:lumMod val="50000"/>
                  </a:schemeClr>
                </a:solidFill>
                <a:latin typeface="Calibri" charset="0"/>
              </a:endParaRPr>
            </a:p>
          </p:txBody>
        </p:sp>
      </p:grpSp>
    </p:spTree>
    <p:extLst>
      <p:ext uri="{BB962C8B-B14F-4D97-AF65-F5344CB8AC3E}">
        <p14:creationId xmlns:p14="http://schemas.microsoft.com/office/powerpoint/2010/main" val="18323794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Values 3">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C7E80A6C-81A6-4789-B119-9F75F6271DF0}"/>
              </a:ext>
            </a:extLst>
          </p:cNvPr>
          <p:cNvSpPr txBox="1"/>
          <p:nvPr userDrawn="1"/>
        </p:nvSpPr>
        <p:spPr>
          <a:xfrm>
            <a:off x="379257" y="1847656"/>
            <a:ext cx="3600001" cy="2592361"/>
          </a:xfrm>
          <a:prstGeom prst="rect">
            <a:avLst/>
          </a:prstGeom>
          <a:noFill/>
        </p:spPr>
        <p:txBody>
          <a:bodyPr wrap="square" rtlCol="0" anchor="ctr">
            <a:noAutofit/>
          </a:bodyPr>
          <a:lstStyle/>
          <a:p>
            <a:r>
              <a:rPr lang="en-US" sz="3000" b="0" kern="1200" dirty="0">
                <a:solidFill>
                  <a:srgbClr val="034EA2"/>
                </a:solidFill>
                <a:latin typeface="+mn-lt"/>
                <a:ea typeface="+mj-ea"/>
                <a:cs typeface="+mj-cs"/>
              </a:rPr>
              <a:t>Our value: ensuring that innovation </a:t>
            </a:r>
            <a:r>
              <a:rPr lang="en-US" sz="3000" b="1" kern="1200" dirty="0">
                <a:solidFill>
                  <a:srgbClr val="034EA2"/>
                </a:solidFill>
                <a:latin typeface="+mn-lt"/>
                <a:ea typeface="+mj-ea"/>
                <a:cs typeface="+mj-cs"/>
              </a:rPr>
              <a:t>always addresses the needs of the market and society.</a:t>
            </a:r>
          </a:p>
        </p:txBody>
      </p:sp>
      <p:grpSp>
        <p:nvGrpSpPr>
          <p:cNvPr id="3" name="Gruppieren 2">
            <a:extLst>
              <a:ext uri="{FF2B5EF4-FFF2-40B4-BE49-F238E27FC236}">
                <a16:creationId xmlns:a16="http://schemas.microsoft.com/office/drawing/2014/main" id="{6D6A91D5-62F3-4AB7-A530-7F1E7F790EA0}"/>
              </a:ext>
            </a:extLst>
          </p:cNvPr>
          <p:cNvGrpSpPr/>
          <p:nvPr userDrawn="1"/>
        </p:nvGrpSpPr>
        <p:grpSpPr>
          <a:xfrm>
            <a:off x="379334" y="1962134"/>
            <a:ext cx="3600000" cy="2407643"/>
            <a:chOff x="388387" y="2885251"/>
            <a:chExt cx="5355600" cy="2830112"/>
          </a:xfrm>
        </p:grpSpPr>
        <p:cxnSp>
          <p:nvCxnSpPr>
            <p:cNvPr id="4" name="Gerader Verbinder 3">
              <a:extLst>
                <a:ext uri="{FF2B5EF4-FFF2-40B4-BE49-F238E27FC236}">
                  <a16:creationId xmlns:a16="http://schemas.microsoft.com/office/drawing/2014/main" id="{11ACA477-330A-4199-8EFC-49854944AB61}"/>
                </a:ext>
              </a:extLst>
            </p:cNvPr>
            <p:cNvCxnSpPr>
              <a:cxnSpLocks/>
            </p:cNvCxnSpPr>
            <p:nvPr/>
          </p:nvCxnSpPr>
          <p:spPr>
            <a:xfrm>
              <a:off x="388387" y="2885251"/>
              <a:ext cx="5355600" cy="0"/>
            </a:xfrm>
            <a:prstGeom prst="line">
              <a:avLst/>
            </a:prstGeom>
            <a:ln w="28575">
              <a:solidFill>
                <a:srgbClr val="12448E"/>
              </a:solidFill>
            </a:ln>
          </p:spPr>
          <p:style>
            <a:lnRef idx="1">
              <a:schemeClr val="accent1"/>
            </a:lnRef>
            <a:fillRef idx="0">
              <a:schemeClr val="accent1"/>
            </a:fillRef>
            <a:effectRef idx="0">
              <a:schemeClr val="accent1"/>
            </a:effectRef>
            <a:fontRef idx="minor">
              <a:schemeClr val="tx1"/>
            </a:fontRef>
          </p:style>
        </p:cxnSp>
        <p:cxnSp>
          <p:nvCxnSpPr>
            <p:cNvPr id="6" name="Gerader Verbinder 5">
              <a:extLst>
                <a:ext uri="{FF2B5EF4-FFF2-40B4-BE49-F238E27FC236}">
                  <a16:creationId xmlns:a16="http://schemas.microsoft.com/office/drawing/2014/main" id="{30E83CF0-00AA-4391-9D21-B0A2A0A79011}"/>
                </a:ext>
              </a:extLst>
            </p:cNvPr>
            <p:cNvCxnSpPr>
              <a:cxnSpLocks/>
            </p:cNvCxnSpPr>
            <p:nvPr/>
          </p:nvCxnSpPr>
          <p:spPr>
            <a:xfrm>
              <a:off x="388387" y="5715363"/>
              <a:ext cx="5355600" cy="0"/>
            </a:xfrm>
            <a:prstGeom prst="line">
              <a:avLst/>
            </a:prstGeom>
            <a:ln w="28575">
              <a:solidFill>
                <a:srgbClr val="12448E"/>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15" name="Grafik 14">
            <a:extLst>
              <a:ext uri="{FF2B5EF4-FFF2-40B4-BE49-F238E27FC236}">
                <a16:creationId xmlns:a16="http://schemas.microsoft.com/office/drawing/2014/main" id="{1BE8D506-36B6-48BB-B108-B6FAF874025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045794" y="1661971"/>
            <a:ext cx="7513816" cy="3045138"/>
          </a:xfrm>
          <a:prstGeom prst="rect">
            <a:avLst/>
          </a:prstGeom>
        </p:spPr>
      </p:pic>
      <p:grpSp>
        <p:nvGrpSpPr>
          <p:cNvPr id="7" name="Gruppierung 13">
            <a:extLst>
              <a:ext uri="{FF2B5EF4-FFF2-40B4-BE49-F238E27FC236}">
                <a16:creationId xmlns:a16="http://schemas.microsoft.com/office/drawing/2014/main" id="{F7E6A399-1E26-8247-96D4-48944B984E5C}"/>
              </a:ext>
            </a:extLst>
          </p:cNvPr>
          <p:cNvGrpSpPr>
            <a:grpSpLocks/>
          </p:cNvGrpSpPr>
          <p:nvPr userDrawn="1"/>
        </p:nvGrpSpPr>
        <p:grpSpPr bwMode="auto">
          <a:xfrm>
            <a:off x="9657618" y="6267123"/>
            <a:ext cx="2190649" cy="430212"/>
            <a:chOff x="6588757" y="620688"/>
            <a:chExt cx="2189541" cy="430887"/>
          </a:xfrm>
        </p:grpSpPr>
        <p:pic>
          <p:nvPicPr>
            <p:cNvPr id="8" name="Picture 2" descr="F:\Birmingham\MSU\Creative Services\DG EAC Framework jobs\EIT\2014 EIT re-brand\Templates\Powerpoint\Elements\EU Flag.png">
              <a:extLst>
                <a:ext uri="{FF2B5EF4-FFF2-40B4-BE49-F238E27FC236}">
                  <a16:creationId xmlns:a16="http://schemas.microsoft.com/office/drawing/2014/main" id="{4BE4F38A-EDE9-FC4A-BA7B-DF97209F445D}"/>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440894" y="653620"/>
              <a:ext cx="337404" cy="239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feld 10">
              <a:extLst>
                <a:ext uri="{FF2B5EF4-FFF2-40B4-BE49-F238E27FC236}">
                  <a16:creationId xmlns:a16="http://schemas.microsoft.com/office/drawing/2014/main" id="{E0A8DADE-D191-3345-A4AA-3893415E6A10}"/>
                </a:ext>
              </a:extLst>
            </p:cNvPr>
            <p:cNvSpPr txBox="1">
              <a:spLocks noChangeArrowheads="1"/>
            </p:cNvSpPr>
            <p:nvPr userDrawn="1"/>
          </p:nvSpPr>
          <p:spPr bwMode="auto">
            <a:xfrm>
              <a:off x="6588757" y="620688"/>
              <a:ext cx="1872302"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algn="r" eaLnBrk="1" hangingPunct="1">
                <a:defRPr/>
              </a:pPr>
              <a:r>
                <a:rPr lang="en-GB" sz="700" dirty="0">
                  <a:solidFill>
                    <a:schemeClr val="bg1">
                      <a:lumMod val="50000"/>
                    </a:schemeClr>
                  </a:solidFill>
                  <a:latin typeface="Calibri" charset="0"/>
                </a:rPr>
                <a:t>EIT Health is supported by the EIT, </a:t>
              </a:r>
              <a:endParaRPr lang="de-DE" sz="700" dirty="0">
                <a:solidFill>
                  <a:schemeClr val="bg1">
                    <a:lumMod val="50000"/>
                  </a:schemeClr>
                </a:solidFill>
                <a:latin typeface="Calibri" charset="0"/>
              </a:endParaRPr>
            </a:p>
            <a:p>
              <a:pPr algn="r" eaLnBrk="1" hangingPunct="1">
                <a:defRPr/>
              </a:pPr>
              <a:r>
                <a:rPr lang="en-GB" sz="700" dirty="0">
                  <a:solidFill>
                    <a:schemeClr val="bg1">
                      <a:lumMod val="50000"/>
                    </a:schemeClr>
                  </a:solidFill>
                  <a:latin typeface="Calibri" charset="0"/>
                </a:rPr>
                <a:t>a body of the European Union</a:t>
              </a:r>
              <a:endParaRPr lang="de-DE" sz="700" dirty="0">
                <a:solidFill>
                  <a:schemeClr val="bg1">
                    <a:lumMod val="50000"/>
                  </a:schemeClr>
                </a:solidFill>
                <a:latin typeface="Calibri" charset="0"/>
              </a:endParaRPr>
            </a:p>
            <a:p>
              <a:pPr eaLnBrk="1" hangingPunct="1">
                <a:defRPr/>
              </a:pPr>
              <a:endParaRPr lang="de-DE" sz="800" dirty="0">
                <a:solidFill>
                  <a:schemeClr val="bg1">
                    <a:lumMod val="50000"/>
                  </a:schemeClr>
                </a:solidFill>
                <a:latin typeface="Calibri" charset="0"/>
              </a:endParaRPr>
            </a:p>
          </p:txBody>
        </p:sp>
      </p:grpSp>
    </p:spTree>
    <p:extLst>
      <p:ext uri="{BB962C8B-B14F-4D97-AF65-F5344CB8AC3E}">
        <p14:creationId xmlns:p14="http://schemas.microsoft.com/office/powerpoint/2010/main" val="5267700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Sloga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140919-0264-8A4C-8DEF-AE1CD3CEEFF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96752" y="8849"/>
            <a:ext cx="10281178" cy="6858000"/>
          </a:xfrm>
          <a:prstGeom prst="rect">
            <a:avLst/>
          </a:prstGeom>
        </p:spPr>
      </p:pic>
      <p:pic>
        <p:nvPicPr>
          <p:cNvPr id="6" name="Grafik 5">
            <a:extLst>
              <a:ext uri="{FF2B5EF4-FFF2-40B4-BE49-F238E27FC236}">
                <a16:creationId xmlns:a16="http://schemas.microsoft.com/office/drawing/2014/main" id="{2BDBC1C8-9669-452C-B1ED-94011039463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3673" t="6454" b="5828"/>
          <a:stretch/>
        </p:blipFill>
        <p:spPr>
          <a:xfrm>
            <a:off x="0" y="0"/>
            <a:ext cx="8193504" cy="6858000"/>
          </a:xfrm>
          <a:prstGeom prst="rect">
            <a:avLst/>
          </a:prstGeom>
        </p:spPr>
      </p:pic>
      <p:pic>
        <p:nvPicPr>
          <p:cNvPr id="5" name="Bild 5" descr="Health.png">
            <a:extLst>
              <a:ext uri="{FF2B5EF4-FFF2-40B4-BE49-F238E27FC236}">
                <a16:creationId xmlns:a16="http://schemas.microsoft.com/office/drawing/2014/main" id="{B439586E-8546-46D5-AEC9-8707AE5A977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385940" y="6047949"/>
            <a:ext cx="1275514" cy="5578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Placeholder 3">
            <a:extLst>
              <a:ext uri="{FF2B5EF4-FFF2-40B4-BE49-F238E27FC236}">
                <a16:creationId xmlns:a16="http://schemas.microsoft.com/office/drawing/2014/main" id="{A7E2A63F-209F-4C13-9A38-6EB5C547FC82}"/>
              </a:ext>
            </a:extLst>
          </p:cNvPr>
          <p:cNvSpPr txBox="1">
            <a:spLocks/>
          </p:cNvSpPr>
          <p:nvPr userDrawn="1"/>
        </p:nvSpPr>
        <p:spPr>
          <a:xfrm>
            <a:off x="1019175" y="2025155"/>
            <a:ext cx="6042661" cy="2825389"/>
          </a:xfrm>
          <a:prstGeom prst="rect">
            <a:avLst/>
          </a:prstGeom>
        </p:spPr>
        <p:txBody>
          <a:bodyPr wrap="square" lIns="0" tIns="0" rIns="0" bIns="0" anchor="ctr" anchorCtr="0">
            <a:noAutofit/>
          </a:bodyPr>
          <a:lstStyle>
            <a:lvl1pPr marL="0" indent="0" algn="ctr" defTabSz="914400" rtl="0" eaLnBrk="1" latinLnBrk="0" hangingPunct="1">
              <a:lnSpc>
                <a:spcPct val="90000"/>
              </a:lnSpc>
              <a:spcBef>
                <a:spcPts val="0"/>
              </a:spcBef>
              <a:buFont typeface="Arial" panose="020B0604020202020204" pitchFamily="34" charset="0"/>
              <a:buNone/>
              <a:defRPr sz="1600" kern="1200" baseline="0">
                <a:solidFill>
                  <a:srgbClr val="034EA2"/>
                </a:solidFill>
                <a:latin typeface="Calibri"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6800" dirty="0">
                <a:solidFill>
                  <a:schemeClr val="tx2"/>
                </a:solidFill>
              </a:rPr>
              <a:t>Together </a:t>
            </a:r>
            <a:br>
              <a:rPr lang="en-US" sz="6800" dirty="0">
                <a:solidFill>
                  <a:schemeClr val="tx2"/>
                </a:solidFill>
              </a:rPr>
            </a:br>
            <a:r>
              <a:rPr lang="en-US" sz="6800" dirty="0">
                <a:solidFill>
                  <a:schemeClr val="tx2"/>
                </a:solidFill>
              </a:rPr>
              <a:t>for healthy lives </a:t>
            </a:r>
            <a:br>
              <a:rPr lang="en-US" sz="6800" dirty="0">
                <a:solidFill>
                  <a:schemeClr val="tx2"/>
                </a:solidFill>
              </a:rPr>
            </a:br>
            <a:r>
              <a:rPr lang="en-US" sz="6800" dirty="0">
                <a:solidFill>
                  <a:schemeClr val="tx2"/>
                </a:solidFill>
              </a:rPr>
              <a:t>in Europe</a:t>
            </a:r>
          </a:p>
        </p:txBody>
      </p:sp>
      <p:grpSp>
        <p:nvGrpSpPr>
          <p:cNvPr id="7" name="Gruppierung 13">
            <a:extLst>
              <a:ext uri="{FF2B5EF4-FFF2-40B4-BE49-F238E27FC236}">
                <a16:creationId xmlns:a16="http://schemas.microsoft.com/office/drawing/2014/main" id="{ABD191DE-E60A-A846-BC4C-F35C82BC8C1F}"/>
              </a:ext>
            </a:extLst>
          </p:cNvPr>
          <p:cNvGrpSpPr>
            <a:grpSpLocks/>
          </p:cNvGrpSpPr>
          <p:nvPr userDrawn="1"/>
        </p:nvGrpSpPr>
        <p:grpSpPr bwMode="auto">
          <a:xfrm>
            <a:off x="9657618" y="6267123"/>
            <a:ext cx="2190649" cy="430212"/>
            <a:chOff x="6588757" y="620688"/>
            <a:chExt cx="2189541" cy="430887"/>
          </a:xfrm>
        </p:grpSpPr>
        <p:pic>
          <p:nvPicPr>
            <p:cNvPr id="8" name="Picture 2" descr="F:\Birmingham\MSU\Creative Services\DG EAC Framework jobs\EIT\2014 EIT re-brand\Templates\Powerpoint\Elements\EU Flag.png">
              <a:extLst>
                <a:ext uri="{FF2B5EF4-FFF2-40B4-BE49-F238E27FC236}">
                  <a16:creationId xmlns:a16="http://schemas.microsoft.com/office/drawing/2014/main" id="{8C56C477-7AB9-FF40-93F2-AFEF0D6E87D6}"/>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8440894" y="653620"/>
              <a:ext cx="337404" cy="239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feld 10">
              <a:extLst>
                <a:ext uri="{FF2B5EF4-FFF2-40B4-BE49-F238E27FC236}">
                  <a16:creationId xmlns:a16="http://schemas.microsoft.com/office/drawing/2014/main" id="{E1E98F67-12CE-D047-9D11-24961F41AF78}"/>
                </a:ext>
              </a:extLst>
            </p:cNvPr>
            <p:cNvSpPr txBox="1">
              <a:spLocks noChangeArrowheads="1"/>
            </p:cNvSpPr>
            <p:nvPr userDrawn="1"/>
          </p:nvSpPr>
          <p:spPr bwMode="auto">
            <a:xfrm>
              <a:off x="6588757" y="620688"/>
              <a:ext cx="1872302"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algn="r" eaLnBrk="1" hangingPunct="1">
                <a:defRPr/>
              </a:pPr>
              <a:r>
                <a:rPr lang="en-GB" sz="700" dirty="0">
                  <a:solidFill>
                    <a:schemeClr val="bg1">
                      <a:lumMod val="50000"/>
                    </a:schemeClr>
                  </a:solidFill>
                  <a:latin typeface="Calibri" charset="0"/>
                </a:rPr>
                <a:t>EIT Health is supported by the EIT, </a:t>
              </a:r>
              <a:endParaRPr lang="de-DE" sz="700" dirty="0">
                <a:solidFill>
                  <a:schemeClr val="bg1">
                    <a:lumMod val="50000"/>
                  </a:schemeClr>
                </a:solidFill>
                <a:latin typeface="Calibri" charset="0"/>
              </a:endParaRPr>
            </a:p>
            <a:p>
              <a:pPr algn="r" eaLnBrk="1" hangingPunct="1">
                <a:defRPr/>
              </a:pPr>
              <a:r>
                <a:rPr lang="en-GB" sz="700" dirty="0">
                  <a:solidFill>
                    <a:schemeClr val="bg1">
                      <a:lumMod val="50000"/>
                    </a:schemeClr>
                  </a:solidFill>
                  <a:latin typeface="Calibri" charset="0"/>
                </a:rPr>
                <a:t>a body of the European Union</a:t>
              </a:r>
              <a:endParaRPr lang="de-DE" sz="700" dirty="0">
                <a:solidFill>
                  <a:schemeClr val="bg1">
                    <a:lumMod val="50000"/>
                  </a:schemeClr>
                </a:solidFill>
                <a:latin typeface="Calibri" charset="0"/>
              </a:endParaRPr>
            </a:p>
            <a:p>
              <a:pPr eaLnBrk="1" hangingPunct="1">
                <a:defRPr/>
              </a:pPr>
              <a:endParaRPr lang="de-DE" sz="800" dirty="0">
                <a:solidFill>
                  <a:schemeClr val="bg1">
                    <a:lumMod val="50000"/>
                  </a:schemeClr>
                </a:solidFill>
                <a:latin typeface="Calibri" charset="0"/>
              </a:endParaRPr>
            </a:p>
          </p:txBody>
        </p:sp>
      </p:grpSp>
    </p:spTree>
    <p:extLst>
      <p:ext uri="{BB962C8B-B14F-4D97-AF65-F5344CB8AC3E}">
        <p14:creationId xmlns:p14="http://schemas.microsoft.com/office/powerpoint/2010/main" val="864861156"/>
      </p:ext>
    </p:extLst>
  </p:cSld>
  <p:clrMapOvr>
    <a:masterClrMapping/>
  </p:clrMapOvr>
  <p:extLst>
    <p:ext uri="{DCECCB84-F9BA-43D5-87BE-67443E8EF086}">
      <p15:sldGuideLst xmlns:p15="http://schemas.microsoft.com/office/powerpoint/2012/main">
        <p15:guide id="1" orient="horz" pos="1162">
          <p15:clr>
            <a:srgbClr val="FBAE40"/>
          </p15:clr>
        </p15:guide>
        <p15:guide id="2" orient="horz" pos="3181">
          <p15:clr>
            <a:srgbClr val="FBAE40"/>
          </p15:clr>
        </p15:guide>
        <p15:guide id="3" pos="4520">
          <p15:clr>
            <a:srgbClr val="FBAE40"/>
          </p15:clr>
        </p15:guide>
        <p15:guide id="4" pos="64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Goals">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77AD83A0-ABBD-422E-9220-CEF51BBD50A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1673" t="6006" b="6423"/>
          <a:stretch/>
        </p:blipFill>
        <p:spPr>
          <a:xfrm>
            <a:off x="0" y="0"/>
            <a:ext cx="3738907" cy="6858000"/>
          </a:xfrm>
          <a:prstGeom prst="rect">
            <a:avLst/>
          </a:prstGeom>
        </p:spPr>
      </p:pic>
      <p:sp>
        <p:nvSpPr>
          <p:cNvPr id="4" name="Ellipse 3">
            <a:extLst>
              <a:ext uri="{FF2B5EF4-FFF2-40B4-BE49-F238E27FC236}">
                <a16:creationId xmlns:a16="http://schemas.microsoft.com/office/drawing/2014/main" id="{A0F81C1D-474D-4E2E-B6C1-27ED7A055ED9}"/>
              </a:ext>
            </a:extLst>
          </p:cNvPr>
          <p:cNvSpPr/>
          <p:nvPr userDrawn="1"/>
        </p:nvSpPr>
        <p:spPr>
          <a:xfrm>
            <a:off x="8920787" y="2001533"/>
            <a:ext cx="3240000" cy="324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5" name="Gerader Verbinder 4">
            <a:extLst>
              <a:ext uri="{FF2B5EF4-FFF2-40B4-BE49-F238E27FC236}">
                <a16:creationId xmlns:a16="http://schemas.microsoft.com/office/drawing/2014/main" id="{7ACF2DA6-931A-4CBC-8F14-64D2DBE51ED0}"/>
              </a:ext>
            </a:extLst>
          </p:cNvPr>
          <p:cNvCxnSpPr>
            <a:cxnSpLocks/>
          </p:cNvCxnSpPr>
          <p:nvPr userDrawn="1"/>
        </p:nvCxnSpPr>
        <p:spPr>
          <a:xfrm>
            <a:off x="6096000" y="3880373"/>
            <a:ext cx="0" cy="1409857"/>
          </a:xfrm>
          <a:prstGeom prst="line">
            <a:avLst/>
          </a:prstGeom>
          <a:ln w="25400">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6" name="Grafik 5">
            <a:extLst>
              <a:ext uri="{FF2B5EF4-FFF2-40B4-BE49-F238E27FC236}">
                <a16:creationId xmlns:a16="http://schemas.microsoft.com/office/drawing/2014/main" id="{13ACE75B-DC48-4F91-BA76-0B087EC7712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5200" y="6048000"/>
            <a:ext cx="1274647" cy="558000"/>
          </a:xfrm>
          <a:prstGeom prst="rect">
            <a:avLst/>
          </a:prstGeom>
        </p:spPr>
      </p:pic>
      <p:pic>
        <p:nvPicPr>
          <p:cNvPr id="7" name="Grafik 6">
            <a:extLst>
              <a:ext uri="{FF2B5EF4-FFF2-40B4-BE49-F238E27FC236}">
                <a16:creationId xmlns:a16="http://schemas.microsoft.com/office/drawing/2014/main" id="{224C7917-1A5F-454E-83CB-A5C8A837C0A5}"/>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806567" y="1958306"/>
            <a:ext cx="1908000" cy="1304826"/>
          </a:xfrm>
          <a:prstGeom prst="rect">
            <a:avLst/>
          </a:prstGeom>
        </p:spPr>
      </p:pic>
      <p:pic>
        <p:nvPicPr>
          <p:cNvPr id="8" name="Grafik 7">
            <a:extLst>
              <a:ext uri="{FF2B5EF4-FFF2-40B4-BE49-F238E27FC236}">
                <a16:creationId xmlns:a16="http://schemas.microsoft.com/office/drawing/2014/main" id="{376DA9F4-C9FD-4C74-A1F9-2D611B0EBEAB}"/>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088584" y="2075348"/>
            <a:ext cx="1908000" cy="1200193"/>
          </a:xfrm>
          <a:prstGeom prst="rect">
            <a:avLst/>
          </a:prstGeom>
        </p:spPr>
      </p:pic>
      <p:sp>
        <p:nvSpPr>
          <p:cNvPr id="9" name="Inhaltsplatzhalter 9">
            <a:extLst>
              <a:ext uri="{FF2B5EF4-FFF2-40B4-BE49-F238E27FC236}">
                <a16:creationId xmlns:a16="http://schemas.microsoft.com/office/drawing/2014/main" id="{730D50EC-2B26-4CC2-9493-8320D2CC634E}"/>
              </a:ext>
            </a:extLst>
          </p:cNvPr>
          <p:cNvSpPr txBox="1">
            <a:spLocks/>
          </p:cNvSpPr>
          <p:nvPr userDrawn="1"/>
        </p:nvSpPr>
        <p:spPr>
          <a:xfrm>
            <a:off x="4028424" y="3446296"/>
            <a:ext cx="2188434" cy="2197452"/>
          </a:xfrm>
          <a:prstGeom prst="rect">
            <a:avLst/>
          </a:prstGeom>
        </p:spPr>
        <p:txBody>
          <a:bodyPr vert="horz" lIns="0" tIns="45720" rIns="0" bIns="45720" rtlCol="0" anchor="t" anchorCtr="0">
            <a:noAutofit/>
          </a:bodyPr>
          <a:lstStyle>
            <a:lvl1pPr marL="182563" indent="-182563" algn="l" defTabSz="914400" rtl="0" eaLnBrk="1" latinLnBrk="0" hangingPunct="1">
              <a:lnSpc>
                <a:spcPct val="90000"/>
              </a:lnSpc>
              <a:spcBef>
                <a:spcPts val="1000"/>
              </a:spcBef>
              <a:buClr>
                <a:srgbClr val="034EA2"/>
              </a:buClr>
              <a:buFont typeface="Arial" panose="020B0604020202020204" pitchFamily="34" charset="0"/>
              <a:buChar char="•"/>
              <a:defRPr sz="2000" kern="1200">
                <a:solidFill>
                  <a:schemeClr val="tx1"/>
                </a:solidFill>
                <a:latin typeface="+mn-lt"/>
                <a:ea typeface="+mn-ea"/>
                <a:cs typeface="+mn-cs"/>
              </a:defRPr>
            </a:lvl1pPr>
            <a:lvl2pPr marL="627063" indent="-176213" algn="l" defTabSz="914400" rtl="0" eaLnBrk="1" latinLnBrk="0" hangingPunct="1">
              <a:lnSpc>
                <a:spcPct val="90000"/>
              </a:lnSpc>
              <a:spcBef>
                <a:spcPts val="500"/>
              </a:spcBef>
              <a:buClr>
                <a:srgbClr val="034EA2"/>
              </a:buClr>
              <a:buFont typeface="Arial" panose="020B0604020202020204" pitchFamily="34" charset="0"/>
              <a:buChar char="•"/>
              <a:defRPr sz="1600" kern="1200">
                <a:solidFill>
                  <a:schemeClr val="tx1"/>
                </a:solidFill>
                <a:latin typeface="+mn-lt"/>
                <a:ea typeface="+mn-ea"/>
                <a:cs typeface="+mn-cs"/>
              </a:defRPr>
            </a:lvl2pPr>
            <a:lvl3pPr marL="1071563" indent="-171450" algn="l" defTabSz="914400" rtl="0" eaLnBrk="1" latinLnBrk="0" hangingPunct="1">
              <a:lnSpc>
                <a:spcPct val="90000"/>
              </a:lnSpc>
              <a:spcBef>
                <a:spcPts val="500"/>
              </a:spcBef>
              <a:buClr>
                <a:srgbClr val="034EA2"/>
              </a:buClr>
              <a:buFont typeface="Arial" panose="020B0604020202020204" pitchFamily="34" charset="0"/>
              <a:buChar char="•"/>
              <a:defRPr sz="1600" kern="1200">
                <a:solidFill>
                  <a:schemeClr val="tx1"/>
                </a:solidFill>
                <a:latin typeface="+mn-lt"/>
                <a:ea typeface="+mn-ea"/>
                <a:cs typeface="+mn-cs"/>
              </a:defRPr>
            </a:lvl3pPr>
            <a:lvl4pPr marL="1528763" indent="-177800" algn="l" defTabSz="914400" rtl="0" eaLnBrk="1" latinLnBrk="0" hangingPunct="1">
              <a:lnSpc>
                <a:spcPct val="90000"/>
              </a:lnSpc>
              <a:spcBef>
                <a:spcPts val="500"/>
              </a:spcBef>
              <a:buClr>
                <a:srgbClr val="034EA2"/>
              </a:buClr>
              <a:buFont typeface="Arial" panose="020B0604020202020204" pitchFamily="34" charset="0"/>
              <a:buChar char="•"/>
              <a:defRPr sz="1600" kern="1200">
                <a:solidFill>
                  <a:schemeClr val="tx1"/>
                </a:solidFill>
                <a:latin typeface="+mn-lt"/>
                <a:ea typeface="+mn-ea"/>
                <a:cs typeface="+mn-cs"/>
              </a:defRPr>
            </a:lvl4pPr>
            <a:lvl5pPr marL="1973263" indent="-185738" algn="l" defTabSz="914400" rtl="0" eaLnBrk="1" latinLnBrk="0" hangingPunct="1">
              <a:lnSpc>
                <a:spcPct val="90000"/>
              </a:lnSpc>
              <a:spcBef>
                <a:spcPts val="500"/>
              </a:spcBef>
              <a:buClr>
                <a:srgbClr val="034EA2"/>
              </a:buClr>
              <a:buFont typeface="Calibri" panose="020F050202020403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800" dirty="0">
                <a:solidFill>
                  <a:schemeClr val="accent2"/>
                </a:solidFill>
              </a:rPr>
              <a:t>Strengthening healthcare systems in Europe</a:t>
            </a:r>
          </a:p>
        </p:txBody>
      </p:sp>
      <p:sp>
        <p:nvSpPr>
          <p:cNvPr id="10" name="Inhaltsplatzhalter 9">
            <a:extLst>
              <a:ext uri="{FF2B5EF4-FFF2-40B4-BE49-F238E27FC236}">
                <a16:creationId xmlns:a16="http://schemas.microsoft.com/office/drawing/2014/main" id="{A57F6D29-DAC6-40A1-BF16-886343424315}"/>
              </a:ext>
            </a:extLst>
          </p:cNvPr>
          <p:cNvSpPr txBox="1">
            <a:spLocks/>
          </p:cNvSpPr>
          <p:nvPr userDrawn="1"/>
        </p:nvSpPr>
        <p:spPr>
          <a:xfrm>
            <a:off x="6833511" y="3446296"/>
            <a:ext cx="2188434" cy="2197452"/>
          </a:xfrm>
          <a:prstGeom prst="rect">
            <a:avLst/>
          </a:prstGeom>
        </p:spPr>
        <p:txBody>
          <a:bodyPr vert="horz" lIns="0" tIns="45720" rIns="0" bIns="45720" rtlCol="0">
            <a:noAutofit/>
          </a:bodyPr>
          <a:lstStyle>
            <a:lvl1pPr marL="179388" indent="-179388" algn="l" defTabSz="914400" rtl="0" eaLnBrk="1" latinLnBrk="0" hangingPunct="1">
              <a:lnSpc>
                <a:spcPct val="90000"/>
              </a:lnSpc>
              <a:spcBef>
                <a:spcPts val="1000"/>
              </a:spcBef>
              <a:buClr>
                <a:srgbClr val="034EA2"/>
              </a:buClr>
              <a:buFont typeface="Arial" panose="020B0604020202020204" pitchFamily="34" charset="0"/>
              <a:buChar char="•"/>
              <a:defRPr sz="1600" kern="1200">
                <a:solidFill>
                  <a:schemeClr val="tx1"/>
                </a:solidFill>
                <a:latin typeface="+mn-lt"/>
                <a:ea typeface="+mn-ea"/>
                <a:cs typeface="+mn-cs"/>
              </a:defRPr>
            </a:lvl1pPr>
            <a:lvl2pPr marL="627063" indent="-176213" algn="l" defTabSz="914400" rtl="0" eaLnBrk="1" latinLnBrk="0" hangingPunct="1">
              <a:lnSpc>
                <a:spcPct val="90000"/>
              </a:lnSpc>
              <a:spcBef>
                <a:spcPts val="500"/>
              </a:spcBef>
              <a:buClr>
                <a:srgbClr val="034EA2"/>
              </a:buClr>
              <a:buFont typeface="Arial" panose="020B0604020202020204" pitchFamily="34" charset="0"/>
              <a:buChar char="•"/>
              <a:defRPr sz="1600" kern="1200">
                <a:solidFill>
                  <a:schemeClr val="tx1"/>
                </a:solidFill>
                <a:latin typeface="+mn-lt"/>
                <a:ea typeface="+mn-ea"/>
                <a:cs typeface="+mn-cs"/>
              </a:defRPr>
            </a:lvl2pPr>
            <a:lvl3pPr marL="1071563" indent="-171450" algn="l" defTabSz="914400" rtl="0" eaLnBrk="1" latinLnBrk="0" hangingPunct="1">
              <a:lnSpc>
                <a:spcPct val="90000"/>
              </a:lnSpc>
              <a:spcBef>
                <a:spcPts val="500"/>
              </a:spcBef>
              <a:buClr>
                <a:srgbClr val="034EA2"/>
              </a:buClr>
              <a:buFont typeface="Arial" panose="020B0604020202020204" pitchFamily="34" charset="0"/>
              <a:buChar char="•"/>
              <a:defRPr sz="1600" kern="1200">
                <a:solidFill>
                  <a:schemeClr val="tx1"/>
                </a:solidFill>
                <a:latin typeface="+mn-lt"/>
                <a:ea typeface="+mn-ea"/>
                <a:cs typeface="+mn-cs"/>
              </a:defRPr>
            </a:lvl3pPr>
            <a:lvl4pPr marL="1528763" indent="-177800" algn="l" defTabSz="914400" rtl="0" eaLnBrk="1" latinLnBrk="0" hangingPunct="1">
              <a:lnSpc>
                <a:spcPct val="90000"/>
              </a:lnSpc>
              <a:spcBef>
                <a:spcPts val="500"/>
              </a:spcBef>
              <a:buClr>
                <a:srgbClr val="034EA2"/>
              </a:buClr>
              <a:buFont typeface="Arial" panose="020B0604020202020204" pitchFamily="34" charset="0"/>
              <a:buChar char="•"/>
              <a:defRPr sz="1600" kern="1200">
                <a:solidFill>
                  <a:schemeClr val="tx1"/>
                </a:solidFill>
                <a:latin typeface="+mn-lt"/>
                <a:ea typeface="+mn-ea"/>
                <a:cs typeface="+mn-cs"/>
              </a:defRPr>
            </a:lvl4pPr>
            <a:lvl5pPr marL="1973263" indent="-185738" algn="l" defTabSz="914400" rtl="0" eaLnBrk="1" latinLnBrk="0" hangingPunct="1">
              <a:lnSpc>
                <a:spcPct val="90000"/>
              </a:lnSpc>
              <a:spcBef>
                <a:spcPts val="500"/>
              </a:spcBef>
              <a:buClr>
                <a:srgbClr val="034EA2"/>
              </a:buClr>
              <a:buFont typeface="Calibri" panose="020F050202020403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800" dirty="0">
                <a:solidFill>
                  <a:srgbClr val="034EA2"/>
                </a:solidFill>
              </a:rPr>
              <a:t>Promoting better health of citizens</a:t>
            </a:r>
          </a:p>
        </p:txBody>
      </p:sp>
      <p:sp>
        <p:nvSpPr>
          <p:cNvPr id="11" name="Inhaltsplatzhalter 9">
            <a:extLst>
              <a:ext uri="{FF2B5EF4-FFF2-40B4-BE49-F238E27FC236}">
                <a16:creationId xmlns:a16="http://schemas.microsoft.com/office/drawing/2014/main" id="{C22D9B8A-9949-44F5-BA41-4F6EC5103935}"/>
              </a:ext>
            </a:extLst>
          </p:cNvPr>
          <p:cNvSpPr txBox="1">
            <a:spLocks/>
          </p:cNvSpPr>
          <p:nvPr userDrawn="1"/>
        </p:nvSpPr>
        <p:spPr>
          <a:xfrm>
            <a:off x="9324474" y="3434286"/>
            <a:ext cx="2355117" cy="2209462"/>
          </a:xfrm>
          <a:prstGeom prst="rect">
            <a:avLst/>
          </a:prstGeom>
        </p:spPr>
        <p:txBody>
          <a:bodyPr vert="horz" lIns="0" tIns="45720" rIns="0" bIns="45720" rtlCol="0" anchor="t" anchorCtr="0">
            <a:noAutofit/>
          </a:bodyPr>
          <a:lstStyle>
            <a:lvl1pPr marL="179388" indent="-179388" algn="l" defTabSz="914400" rtl="0" eaLnBrk="1" latinLnBrk="0" hangingPunct="1">
              <a:lnSpc>
                <a:spcPct val="90000"/>
              </a:lnSpc>
              <a:spcBef>
                <a:spcPts val="1000"/>
              </a:spcBef>
              <a:buClr>
                <a:srgbClr val="034EA2"/>
              </a:buClr>
              <a:buFont typeface="Arial" panose="020B0604020202020204" pitchFamily="34" charset="0"/>
              <a:buChar char="•"/>
              <a:defRPr sz="1600" kern="1200">
                <a:solidFill>
                  <a:schemeClr val="tx1"/>
                </a:solidFill>
                <a:latin typeface="+mn-lt"/>
                <a:ea typeface="+mn-ea"/>
                <a:cs typeface="+mn-cs"/>
              </a:defRPr>
            </a:lvl1pPr>
            <a:lvl2pPr marL="627063" indent="-176213" algn="l" defTabSz="914400" rtl="0" eaLnBrk="1" latinLnBrk="0" hangingPunct="1">
              <a:lnSpc>
                <a:spcPct val="90000"/>
              </a:lnSpc>
              <a:spcBef>
                <a:spcPts val="500"/>
              </a:spcBef>
              <a:buClr>
                <a:srgbClr val="034EA2"/>
              </a:buClr>
              <a:buFont typeface="Arial" panose="020B0604020202020204" pitchFamily="34" charset="0"/>
              <a:buChar char="•"/>
              <a:defRPr sz="1600" kern="1200">
                <a:solidFill>
                  <a:schemeClr val="tx1"/>
                </a:solidFill>
                <a:latin typeface="+mn-lt"/>
                <a:ea typeface="+mn-ea"/>
                <a:cs typeface="+mn-cs"/>
              </a:defRPr>
            </a:lvl2pPr>
            <a:lvl3pPr marL="1071563" indent="-171450" algn="l" defTabSz="914400" rtl="0" eaLnBrk="1" latinLnBrk="0" hangingPunct="1">
              <a:lnSpc>
                <a:spcPct val="90000"/>
              </a:lnSpc>
              <a:spcBef>
                <a:spcPts val="500"/>
              </a:spcBef>
              <a:buClr>
                <a:srgbClr val="034EA2"/>
              </a:buClr>
              <a:buFont typeface="Arial" panose="020B0604020202020204" pitchFamily="34" charset="0"/>
              <a:buChar char="•"/>
              <a:defRPr sz="1600" kern="1200">
                <a:solidFill>
                  <a:schemeClr val="tx1"/>
                </a:solidFill>
                <a:latin typeface="+mn-lt"/>
                <a:ea typeface="+mn-ea"/>
                <a:cs typeface="+mn-cs"/>
              </a:defRPr>
            </a:lvl3pPr>
            <a:lvl4pPr marL="1528763" indent="-177800" algn="l" defTabSz="914400" rtl="0" eaLnBrk="1" latinLnBrk="0" hangingPunct="1">
              <a:lnSpc>
                <a:spcPct val="90000"/>
              </a:lnSpc>
              <a:spcBef>
                <a:spcPts val="500"/>
              </a:spcBef>
              <a:buClr>
                <a:srgbClr val="034EA2"/>
              </a:buClr>
              <a:buFont typeface="Arial" panose="020B0604020202020204" pitchFamily="34" charset="0"/>
              <a:buChar char="•"/>
              <a:defRPr sz="1600" kern="1200">
                <a:solidFill>
                  <a:schemeClr val="tx1"/>
                </a:solidFill>
                <a:latin typeface="+mn-lt"/>
                <a:ea typeface="+mn-ea"/>
                <a:cs typeface="+mn-cs"/>
              </a:defRPr>
            </a:lvl4pPr>
            <a:lvl5pPr marL="1973263" indent="-185738" algn="l" defTabSz="914400" rtl="0" eaLnBrk="1" latinLnBrk="0" hangingPunct="1">
              <a:lnSpc>
                <a:spcPct val="90000"/>
              </a:lnSpc>
              <a:spcBef>
                <a:spcPts val="500"/>
              </a:spcBef>
              <a:buClr>
                <a:srgbClr val="034EA2"/>
              </a:buClr>
              <a:buFont typeface="Calibri" panose="020F050202020403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800" dirty="0">
                <a:solidFill>
                  <a:schemeClr val="accent3"/>
                </a:solidFill>
              </a:rPr>
              <a:t>Contributing to </a:t>
            </a:r>
            <a:br>
              <a:rPr lang="en-US" sz="2800" dirty="0">
                <a:solidFill>
                  <a:schemeClr val="accent3"/>
                </a:solidFill>
              </a:rPr>
            </a:br>
            <a:r>
              <a:rPr lang="en-US" sz="2800" dirty="0">
                <a:solidFill>
                  <a:schemeClr val="accent3"/>
                </a:solidFill>
              </a:rPr>
              <a:t>a sustainable health economy in Europe</a:t>
            </a:r>
          </a:p>
        </p:txBody>
      </p:sp>
      <p:pic>
        <p:nvPicPr>
          <p:cNvPr id="12" name="Grafik 11">
            <a:extLst>
              <a:ext uri="{FF2B5EF4-FFF2-40B4-BE49-F238E27FC236}">
                <a16:creationId xmlns:a16="http://schemas.microsoft.com/office/drawing/2014/main" id="{FECE0049-0C0A-435D-9A7E-995449CF8128}"/>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548613" y="2105270"/>
            <a:ext cx="1980000" cy="1004955"/>
          </a:xfrm>
          <a:prstGeom prst="rect">
            <a:avLst/>
          </a:prstGeom>
        </p:spPr>
      </p:pic>
      <p:sp>
        <p:nvSpPr>
          <p:cNvPr id="16" name="Titel 1">
            <a:extLst>
              <a:ext uri="{FF2B5EF4-FFF2-40B4-BE49-F238E27FC236}">
                <a16:creationId xmlns:a16="http://schemas.microsoft.com/office/drawing/2014/main" id="{B0B3E99B-EC11-450E-B789-6A8836F4D555}"/>
              </a:ext>
            </a:extLst>
          </p:cNvPr>
          <p:cNvSpPr>
            <a:spLocks noGrp="1"/>
          </p:cNvSpPr>
          <p:nvPr>
            <p:ph type="title" hasCustomPrompt="1"/>
          </p:nvPr>
        </p:nvSpPr>
        <p:spPr>
          <a:xfrm>
            <a:off x="264976" y="1743217"/>
            <a:ext cx="2586508" cy="3347222"/>
          </a:xfrm>
          <a:prstGeom prst="rect">
            <a:avLst/>
          </a:prstGeom>
        </p:spPr>
        <p:txBody>
          <a:bodyPr anchor="ctr"/>
          <a:lstStyle>
            <a:lvl1pPr marL="0" algn="l" defTabSz="914400" rtl="0" eaLnBrk="1" latinLnBrk="0" hangingPunct="1">
              <a:lnSpc>
                <a:spcPct val="90000"/>
              </a:lnSpc>
              <a:spcBef>
                <a:spcPct val="0"/>
              </a:spcBef>
              <a:buNone/>
              <a:defRPr lang="de-DE" sz="3000" kern="1200" dirty="0">
                <a:solidFill>
                  <a:schemeClr val="bg1"/>
                </a:solidFill>
                <a:latin typeface="+mj-lt"/>
                <a:ea typeface="+mj-ea"/>
                <a:cs typeface="+mj-cs"/>
              </a:defRPr>
            </a:lvl1pPr>
          </a:lstStyle>
          <a:p>
            <a:r>
              <a:rPr lang="de-DE" dirty="0"/>
              <a:t>Insert </a:t>
            </a:r>
            <a:br>
              <a:rPr lang="de-DE" dirty="0"/>
            </a:br>
            <a:r>
              <a:rPr lang="de-DE" dirty="0"/>
              <a:t>title </a:t>
            </a:r>
            <a:br>
              <a:rPr lang="de-DE" dirty="0"/>
            </a:br>
            <a:r>
              <a:rPr lang="de-DE" dirty="0" err="1"/>
              <a:t>here</a:t>
            </a:r>
            <a:endParaRPr lang="de-DE" dirty="0"/>
          </a:p>
        </p:txBody>
      </p:sp>
    </p:spTree>
    <p:extLst>
      <p:ext uri="{BB962C8B-B14F-4D97-AF65-F5344CB8AC3E}">
        <p14:creationId xmlns:p14="http://schemas.microsoft.com/office/powerpoint/2010/main" val="29011050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variant 16PT with headline">
    <p:spTree>
      <p:nvGrpSpPr>
        <p:cNvPr id="1" name=""/>
        <p:cNvGrpSpPr/>
        <p:nvPr/>
      </p:nvGrpSpPr>
      <p:grpSpPr>
        <a:xfrm>
          <a:off x="0" y="0"/>
          <a:ext cx="0" cy="0"/>
          <a:chOff x="0" y="0"/>
          <a:chExt cx="0" cy="0"/>
        </a:xfrm>
      </p:grpSpPr>
      <p:pic>
        <p:nvPicPr>
          <p:cNvPr id="4" name="Picture 2" descr="F:\Birmingham\MSU\Creative Services\DG EAC Framework jobs\EIT\2014 EIT re-brand\Brand elements examples\Mock-ups\Examples\Powerpoint Template\Old\Graphic_element.png">
            <a:extLst>
              <a:ext uri="{FF2B5EF4-FFF2-40B4-BE49-F238E27FC236}">
                <a16:creationId xmlns:a16="http://schemas.microsoft.com/office/drawing/2014/main" id="{FDDE727E-6DAA-452F-BA9A-74BBA17B1A43}"/>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l="-5848" b="-2167"/>
          <a:stretch>
            <a:fillRect/>
          </a:stretch>
        </p:blipFill>
        <p:spPr bwMode="auto">
          <a:xfrm>
            <a:off x="10100464" y="0"/>
            <a:ext cx="2091535" cy="12507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Titel 1">
            <a:extLst>
              <a:ext uri="{FF2B5EF4-FFF2-40B4-BE49-F238E27FC236}">
                <a16:creationId xmlns:a16="http://schemas.microsoft.com/office/drawing/2014/main" id="{6F1073A8-875C-4077-B1FC-89964659DAA9}"/>
              </a:ext>
            </a:extLst>
          </p:cNvPr>
          <p:cNvSpPr>
            <a:spLocks noGrp="1"/>
          </p:cNvSpPr>
          <p:nvPr>
            <p:ph type="title" hasCustomPrompt="1"/>
          </p:nvPr>
        </p:nvSpPr>
        <p:spPr>
          <a:xfrm>
            <a:off x="371475" y="368300"/>
            <a:ext cx="9285288" cy="882431"/>
          </a:xfrm>
        </p:spPr>
        <p:txBody>
          <a:bodyPr>
            <a:noAutofit/>
          </a:bodyPr>
          <a:lstStyle>
            <a:lvl1pPr>
              <a:defRPr/>
            </a:lvl1pPr>
          </a:lstStyle>
          <a:p>
            <a:r>
              <a:rPr lang="de-DE" dirty="0"/>
              <a:t>Headline durch Klicken bearbeiten</a:t>
            </a:r>
            <a:br>
              <a:rPr lang="de-DE" dirty="0"/>
            </a:br>
            <a:endParaRPr lang="de-DE" dirty="0"/>
          </a:p>
        </p:txBody>
      </p:sp>
      <p:sp>
        <p:nvSpPr>
          <p:cNvPr id="20" name="Inhaltsplatzhalter 2">
            <a:extLst>
              <a:ext uri="{FF2B5EF4-FFF2-40B4-BE49-F238E27FC236}">
                <a16:creationId xmlns:a16="http://schemas.microsoft.com/office/drawing/2014/main" id="{977B116B-32C7-4F0A-9B25-1F5D82FB475F}"/>
              </a:ext>
            </a:extLst>
          </p:cNvPr>
          <p:cNvSpPr>
            <a:spLocks noGrp="1"/>
          </p:cNvSpPr>
          <p:nvPr>
            <p:ph idx="1"/>
          </p:nvPr>
        </p:nvSpPr>
        <p:spPr>
          <a:xfrm>
            <a:off x="371476" y="1322388"/>
            <a:ext cx="11449050" cy="4446587"/>
          </a:xfrm>
          <a:prstGeom prst="rect">
            <a:avLst/>
          </a:prstGeom>
        </p:spPr>
        <p:txBody>
          <a:bodyPr>
            <a:normAutofit/>
          </a:bodyPr>
          <a:lstStyle>
            <a:lvl1pPr marL="179388" indent="-179388">
              <a:defRPr sz="1600" b="0" i="0">
                <a:latin typeface="Calibri Light" panose="020F0302020204030204" pitchFamily="34" charset="0"/>
              </a:defRPr>
            </a:lvl1pPr>
            <a:lvl2pPr>
              <a:defRPr sz="1600" b="0" i="0">
                <a:latin typeface="Calibri Light" panose="020F0302020204030204" pitchFamily="34" charset="0"/>
              </a:defRPr>
            </a:lvl2pPr>
            <a:lvl3pPr>
              <a:defRPr sz="1600" b="0" i="0">
                <a:latin typeface="Calibri Light" panose="020F0302020204030204" pitchFamily="34" charset="0"/>
              </a:defRPr>
            </a:lvl3pPr>
            <a:lvl4pPr>
              <a:defRPr sz="1600" b="0" i="0">
                <a:latin typeface="Calibri Light" panose="020F0302020204030204" pitchFamily="34" charset="0"/>
              </a:defRPr>
            </a:lvl4pPr>
            <a:lvl5pPr>
              <a:defRPr sz="1600" b="0" i="0">
                <a:latin typeface="Calibri Light" panose="020F0302020204030204" pitchFamily="34" charset="0"/>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41190048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e collaborate">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8133642-4284-4150-B94C-BB26B78EAF7F}"/>
              </a:ext>
            </a:extLst>
          </p:cNvPr>
          <p:cNvSpPr/>
          <p:nvPr userDrawn="1"/>
        </p:nvSpPr>
        <p:spPr>
          <a:xfrm>
            <a:off x="0" y="0"/>
            <a:ext cx="12192000" cy="6858000"/>
          </a:xfrm>
          <a:prstGeom prst="rect">
            <a:avLst/>
          </a:prstGeom>
          <a:solidFill>
            <a:srgbClr val="1C234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8" name="Grafik 17">
            <a:extLst>
              <a:ext uri="{FF2B5EF4-FFF2-40B4-BE49-F238E27FC236}">
                <a16:creationId xmlns:a16="http://schemas.microsoft.com/office/drawing/2014/main" id="{DE7D94DE-BA68-4D7E-8E04-E5B710E5183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8130" t="15747"/>
          <a:stretch/>
        </p:blipFill>
        <p:spPr>
          <a:xfrm>
            <a:off x="-1" y="0"/>
            <a:ext cx="4928835" cy="5778120"/>
          </a:xfrm>
          <a:prstGeom prst="rect">
            <a:avLst/>
          </a:prstGeom>
        </p:spPr>
      </p:pic>
      <p:sp>
        <p:nvSpPr>
          <p:cNvPr id="9" name="Titel 3">
            <a:extLst>
              <a:ext uri="{FF2B5EF4-FFF2-40B4-BE49-F238E27FC236}">
                <a16:creationId xmlns:a16="http://schemas.microsoft.com/office/drawing/2014/main" id="{3A717CB5-8963-479F-9849-3D9E3C0AFAF0}"/>
              </a:ext>
            </a:extLst>
          </p:cNvPr>
          <p:cNvSpPr>
            <a:spLocks noGrp="1"/>
          </p:cNvSpPr>
          <p:nvPr>
            <p:ph type="title" hasCustomPrompt="1"/>
          </p:nvPr>
        </p:nvSpPr>
        <p:spPr>
          <a:xfrm>
            <a:off x="5155264" y="2997500"/>
            <a:ext cx="6012000" cy="791205"/>
          </a:xfrm>
          <a:prstGeom prst="rect">
            <a:avLst/>
          </a:prstGeom>
        </p:spPr>
        <p:txBody>
          <a:bodyPr lIns="0" rIns="0" anchor="ctr" anchorCtr="0"/>
          <a:lstStyle>
            <a:lvl1pPr>
              <a:defRPr lang="de-DE" sz="4800" kern="1200" dirty="0" smtClean="0">
                <a:solidFill>
                  <a:schemeClr val="bg1"/>
                </a:solidFill>
                <a:latin typeface="Calibri" panose="020F0502020204030204" pitchFamily="34" charset="0"/>
                <a:ea typeface="+mn-ea"/>
                <a:cs typeface="Calibri" panose="020F0502020204030204" pitchFamily="34" charset="0"/>
              </a:defRPr>
            </a:lvl1pPr>
          </a:lstStyle>
          <a:p>
            <a:pPr marL="0" lvl="0" indent="0" algn="l" defTabSz="914400" rtl="0" eaLnBrk="1" latinLnBrk="0" hangingPunct="1">
              <a:lnSpc>
                <a:spcPts val="3200"/>
              </a:lnSpc>
              <a:spcBef>
                <a:spcPts val="0"/>
              </a:spcBef>
              <a:buFont typeface="Arial" panose="020B0604020202020204" pitchFamily="34" charset="0"/>
              <a:buNone/>
            </a:pPr>
            <a:r>
              <a:rPr lang="de-DE" dirty="0"/>
              <a:t>Title</a:t>
            </a:r>
          </a:p>
        </p:txBody>
      </p:sp>
      <p:sp>
        <p:nvSpPr>
          <p:cNvPr id="10" name="Textplatzhalter 22">
            <a:extLst>
              <a:ext uri="{FF2B5EF4-FFF2-40B4-BE49-F238E27FC236}">
                <a16:creationId xmlns:a16="http://schemas.microsoft.com/office/drawing/2014/main" id="{A6ECA6C6-3046-4D67-A0A4-AE7F42E92371}"/>
              </a:ext>
            </a:extLst>
          </p:cNvPr>
          <p:cNvSpPr>
            <a:spLocks noGrp="1"/>
          </p:cNvSpPr>
          <p:nvPr>
            <p:ph type="body" sz="quarter" idx="23" hasCustomPrompt="1"/>
          </p:nvPr>
        </p:nvSpPr>
        <p:spPr>
          <a:xfrm>
            <a:off x="5155264" y="4873744"/>
            <a:ext cx="6012000" cy="354200"/>
          </a:xfrm>
          <a:prstGeom prst="rect">
            <a:avLst/>
          </a:prstGeom>
        </p:spPr>
        <p:txBody>
          <a:bodyPr wrap="square" lIns="0" rIns="0" anchor="t" anchorCtr="0">
            <a:noAutofit/>
          </a:bodyPr>
          <a:lstStyle>
            <a:lvl1pPr marL="0" indent="0" algn="l" defTabSz="914400" rtl="0" eaLnBrk="1" latinLnBrk="0" hangingPunct="1">
              <a:lnSpc>
                <a:spcPct val="90000"/>
              </a:lnSpc>
              <a:spcBef>
                <a:spcPts val="0"/>
              </a:spcBef>
              <a:buFont typeface="Arial" panose="020B0604020202020204" pitchFamily="34" charset="0"/>
              <a:buNone/>
              <a:defRPr lang="de-DE" sz="1200" kern="1200" baseline="0" dirty="0" smtClean="0">
                <a:solidFill>
                  <a:schemeClr val="bg1"/>
                </a:solidFill>
                <a:latin typeface="Calibri" panose="020F0502020204030204" pitchFamily="34" charset="0"/>
                <a:ea typeface="+mn-ea"/>
                <a:cs typeface="Calibri" panose="020F0502020204030204" pitchFamily="34" charset="0"/>
              </a:defRPr>
            </a:lvl1pPr>
          </a:lstStyle>
          <a:p>
            <a:pPr marL="0" lvl="0" indent="0">
              <a:lnSpc>
                <a:spcPts val="2300"/>
              </a:lnSpc>
              <a:spcBef>
                <a:spcPts val="0"/>
              </a:spcBef>
              <a:buNone/>
            </a:pPr>
            <a:r>
              <a:rPr lang="de-DE" dirty="0"/>
              <a:t>Location, DD. </a:t>
            </a:r>
            <a:r>
              <a:rPr lang="de-DE" dirty="0" err="1"/>
              <a:t>Month</a:t>
            </a:r>
            <a:r>
              <a:rPr lang="de-DE" dirty="0"/>
              <a:t> YYYY</a:t>
            </a:r>
          </a:p>
        </p:txBody>
      </p:sp>
      <p:sp>
        <p:nvSpPr>
          <p:cNvPr id="11" name="Textplatzhalter 22">
            <a:extLst>
              <a:ext uri="{FF2B5EF4-FFF2-40B4-BE49-F238E27FC236}">
                <a16:creationId xmlns:a16="http://schemas.microsoft.com/office/drawing/2014/main" id="{045DFE1D-F680-4A42-9ADF-0F95CF6034E9}"/>
              </a:ext>
            </a:extLst>
          </p:cNvPr>
          <p:cNvSpPr>
            <a:spLocks noGrp="1"/>
          </p:cNvSpPr>
          <p:nvPr>
            <p:ph type="body" sz="quarter" idx="24" hasCustomPrompt="1"/>
          </p:nvPr>
        </p:nvSpPr>
        <p:spPr>
          <a:xfrm>
            <a:off x="5155264" y="5350721"/>
            <a:ext cx="6012000" cy="258532"/>
          </a:xfrm>
          <a:prstGeom prst="rect">
            <a:avLst/>
          </a:prstGeom>
        </p:spPr>
        <p:txBody>
          <a:bodyPr wrap="square" lIns="0" rIns="0" anchor="t" anchorCtr="0">
            <a:noAutofit/>
          </a:bodyPr>
          <a:lstStyle>
            <a:lvl1pPr marL="0" indent="0" algn="l" defTabSz="914400" rtl="0" eaLnBrk="1" latinLnBrk="0" hangingPunct="1">
              <a:lnSpc>
                <a:spcPct val="90000"/>
              </a:lnSpc>
              <a:spcBef>
                <a:spcPts val="0"/>
              </a:spcBef>
              <a:buFont typeface="Arial" panose="020B0604020202020204" pitchFamily="34" charset="0"/>
              <a:buNone/>
              <a:defRPr lang="de-DE" sz="1200" kern="1200" baseline="0" dirty="0" smtClean="0">
                <a:solidFill>
                  <a:schemeClr val="bg1"/>
                </a:solidFill>
                <a:latin typeface="Calibri" panose="020F0502020204030204" pitchFamily="34" charset="0"/>
                <a:ea typeface="+mn-ea"/>
                <a:cs typeface="Calibri" panose="020F0502020204030204" pitchFamily="34" charset="0"/>
              </a:defRPr>
            </a:lvl1pPr>
          </a:lstStyle>
          <a:p>
            <a:r>
              <a:rPr lang="de-DE" dirty="0"/>
              <a:t>Contact </a:t>
            </a:r>
            <a:r>
              <a:rPr lang="de-DE" dirty="0" err="1"/>
              <a:t>information</a:t>
            </a:r>
            <a:r>
              <a:rPr lang="de-DE" dirty="0"/>
              <a:t> </a:t>
            </a:r>
            <a:r>
              <a:rPr lang="de-DE" dirty="0" err="1"/>
              <a:t>please</a:t>
            </a:r>
            <a:r>
              <a:rPr lang="de-DE" dirty="0"/>
              <a:t> </a:t>
            </a:r>
            <a:r>
              <a:rPr lang="de-DE" dirty="0" err="1"/>
              <a:t>enter</a:t>
            </a:r>
            <a:r>
              <a:rPr lang="de-DE" dirty="0"/>
              <a:t> </a:t>
            </a:r>
            <a:r>
              <a:rPr lang="de-DE" dirty="0" err="1"/>
              <a:t>here</a:t>
            </a:r>
            <a:endParaRPr lang="de-DE" dirty="0"/>
          </a:p>
        </p:txBody>
      </p:sp>
      <p:sp>
        <p:nvSpPr>
          <p:cNvPr id="12" name="Textplatzhalter 2">
            <a:extLst>
              <a:ext uri="{FF2B5EF4-FFF2-40B4-BE49-F238E27FC236}">
                <a16:creationId xmlns:a16="http://schemas.microsoft.com/office/drawing/2014/main" id="{0D3FD516-6C4E-4279-83D3-1DF2FDFA9C3A}"/>
              </a:ext>
            </a:extLst>
          </p:cNvPr>
          <p:cNvSpPr>
            <a:spLocks noGrp="1"/>
          </p:cNvSpPr>
          <p:nvPr>
            <p:ph type="body" sz="quarter" idx="25" hasCustomPrompt="1"/>
          </p:nvPr>
        </p:nvSpPr>
        <p:spPr>
          <a:xfrm>
            <a:off x="5155264" y="3920610"/>
            <a:ext cx="6012000" cy="374461"/>
          </a:xfrm>
          <a:prstGeom prst="rect">
            <a:avLst/>
          </a:prstGeom>
        </p:spPr>
        <p:txBody>
          <a:bodyPr lIns="0" rIns="0" anchor="ctr" anchorCtr="0"/>
          <a:lstStyle>
            <a:lvl1pPr marL="0" indent="0">
              <a:buNone/>
              <a:defRPr sz="1600" b="0">
                <a:solidFill>
                  <a:schemeClr val="accent1">
                    <a:lumMod val="20000"/>
                    <a:lumOff val="80000"/>
                  </a:schemeClr>
                </a:solidFill>
                <a:latin typeface="Calibri" panose="020F0502020204030204" pitchFamily="34" charset="0"/>
                <a:cs typeface="Calibri" panose="020F0502020204030204" pitchFamily="34" charset="0"/>
              </a:defRPr>
            </a:lvl1pPr>
          </a:lstStyle>
          <a:p>
            <a:pPr lvl="0"/>
            <a:r>
              <a:rPr lang="de-DE" dirty="0" err="1"/>
              <a:t>Presented</a:t>
            </a:r>
            <a:r>
              <a:rPr lang="de-DE" dirty="0"/>
              <a:t> </a:t>
            </a:r>
            <a:r>
              <a:rPr lang="de-DE" dirty="0" err="1"/>
              <a:t>by</a:t>
            </a:r>
            <a:r>
              <a:rPr lang="de-DE" dirty="0"/>
              <a:t> John </a:t>
            </a:r>
            <a:r>
              <a:rPr lang="de-DE" dirty="0" err="1"/>
              <a:t>Doe</a:t>
            </a:r>
            <a:endParaRPr lang="de-DE" dirty="0"/>
          </a:p>
        </p:txBody>
      </p:sp>
      <p:pic>
        <p:nvPicPr>
          <p:cNvPr id="4" name="Grafik 3">
            <a:extLst>
              <a:ext uri="{FF2B5EF4-FFF2-40B4-BE49-F238E27FC236}">
                <a16:creationId xmlns:a16="http://schemas.microsoft.com/office/drawing/2014/main" id="{704A243B-0AF2-4C03-92CD-7A31BFAAE7A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5200" y="6048000"/>
            <a:ext cx="1274647" cy="558000"/>
          </a:xfrm>
          <a:prstGeom prst="rect">
            <a:avLst/>
          </a:prstGeom>
        </p:spPr>
      </p:pic>
      <p:grpSp>
        <p:nvGrpSpPr>
          <p:cNvPr id="5" name="Gruppierung 13">
            <a:extLst>
              <a:ext uri="{FF2B5EF4-FFF2-40B4-BE49-F238E27FC236}">
                <a16:creationId xmlns:a16="http://schemas.microsoft.com/office/drawing/2014/main" id="{A567834B-CCB1-4672-BC16-2F79FCC129A5}"/>
              </a:ext>
            </a:extLst>
          </p:cNvPr>
          <p:cNvGrpSpPr>
            <a:grpSpLocks/>
          </p:cNvGrpSpPr>
          <p:nvPr userDrawn="1"/>
        </p:nvGrpSpPr>
        <p:grpSpPr bwMode="auto">
          <a:xfrm>
            <a:off x="9657618" y="6267123"/>
            <a:ext cx="2190649" cy="430212"/>
            <a:chOff x="6588757" y="620688"/>
            <a:chExt cx="2189541" cy="430887"/>
          </a:xfrm>
        </p:grpSpPr>
        <p:pic>
          <p:nvPicPr>
            <p:cNvPr id="6" name="Picture 2" descr="F:\Birmingham\MSU\Creative Services\DG EAC Framework jobs\EIT\2014 EIT re-brand\Templates\Powerpoint\Elements\EU Flag.png">
              <a:extLst>
                <a:ext uri="{FF2B5EF4-FFF2-40B4-BE49-F238E27FC236}">
                  <a16:creationId xmlns:a16="http://schemas.microsoft.com/office/drawing/2014/main" id="{4710A810-675D-4836-8A69-E328BA307292}"/>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8440894" y="653620"/>
              <a:ext cx="337404" cy="239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feld 6">
              <a:extLst>
                <a:ext uri="{FF2B5EF4-FFF2-40B4-BE49-F238E27FC236}">
                  <a16:creationId xmlns:a16="http://schemas.microsoft.com/office/drawing/2014/main" id="{3BF6166C-DB5E-4CC6-92DD-930739FB0A9A}"/>
                </a:ext>
              </a:extLst>
            </p:cNvPr>
            <p:cNvSpPr txBox="1">
              <a:spLocks noChangeArrowheads="1"/>
            </p:cNvSpPr>
            <p:nvPr userDrawn="1"/>
          </p:nvSpPr>
          <p:spPr bwMode="auto">
            <a:xfrm>
              <a:off x="6588757" y="620688"/>
              <a:ext cx="1872302"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algn="r" eaLnBrk="1" hangingPunct="1">
                <a:defRPr/>
              </a:pPr>
              <a:r>
                <a:rPr lang="en-GB" sz="700" dirty="0">
                  <a:solidFill>
                    <a:schemeClr val="bg1"/>
                  </a:solidFill>
                  <a:latin typeface="Calibri" charset="0"/>
                </a:rPr>
                <a:t>EIT Health is supported by the EIT, </a:t>
              </a:r>
              <a:endParaRPr lang="de-DE" sz="700" dirty="0">
                <a:solidFill>
                  <a:schemeClr val="bg1"/>
                </a:solidFill>
                <a:latin typeface="Calibri" charset="0"/>
              </a:endParaRPr>
            </a:p>
            <a:p>
              <a:pPr algn="r" eaLnBrk="1" hangingPunct="1">
                <a:defRPr/>
              </a:pPr>
              <a:r>
                <a:rPr lang="en-GB" sz="700" dirty="0">
                  <a:solidFill>
                    <a:schemeClr val="bg1"/>
                  </a:solidFill>
                  <a:latin typeface="Calibri" charset="0"/>
                </a:rPr>
                <a:t>a body of the European Union</a:t>
              </a:r>
              <a:endParaRPr lang="de-DE" sz="700" dirty="0">
                <a:solidFill>
                  <a:schemeClr val="bg1"/>
                </a:solidFill>
                <a:latin typeface="Calibri" charset="0"/>
              </a:endParaRPr>
            </a:p>
            <a:p>
              <a:pPr eaLnBrk="1" hangingPunct="1">
                <a:defRPr/>
              </a:pPr>
              <a:endParaRPr lang="de-DE" sz="800" dirty="0">
                <a:solidFill>
                  <a:schemeClr val="bg1"/>
                </a:solidFill>
                <a:latin typeface="Calibri" charset="0"/>
              </a:endParaRPr>
            </a:p>
          </p:txBody>
        </p:sp>
      </p:grpSp>
      <p:pic>
        <p:nvPicPr>
          <p:cNvPr id="13" name="Bildplatzhalter 3">
            <a:extLst>
              <a:ext uri="{FF2B5EF4-FFF2-40B4-BE49-F238E27FC236}">
                <a16:creationId xmlns:a16="http://schemas.microsoft.com/office/drawing/2014/main" id="{F7E34638-7017-4A02-81FB-DEF862AD15AC}"/>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497012" y="-696067"/>
            <a:ext cx="6045200" cy="6046788"/>
          </a:xfrm>
          <a:prstGeom prst="ellipse">
            <a:avLst/>
          </a:prstGeom>
        </p:spPr>
      </p:pic>
    </p:spTree>
    <p:extLst>
      <p:ext uri="{BB962C8B-B14F-4D97-AF65-F5344CB8AC3E}">
        <p14:creationId xmlns:p14="http://schemas.microsoft.com/office/powerpoint/2010/main" val="621579849"/>
      </p:ext>
    </p:extLst>
  </p:cSld>
  <p:clrMapOvr>
    <a:masterClrMapping/>
  </p:clrMapOvr>
  <p:extLst>
    <p:ext uri="{DCECCB84-F9BA-43D5-87BE-67443E8EF086}">
      <p15:sldGuideLst xmlns:p15="http://schemas.microsoft.com/office/powerpoint/2012/main">
        <p15:guide id="1" pos="2865">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7_variant with 2 picture right">
    <p:spTree>
      <p:nvGrpSpPr>
        <p:cNvPr id="1" name=""/>
        <p:cNvGrpSpPr/>
        <p:nvPr/>
      </p:nvGrpSpPr>
      <p:grpSpPr>
        <a:xfrm>
          <a:off x="0" y="0"/>
          <a:ext cx="0" cy="0"/>
          <a:chOff x="0" y="0"/>
          <a:chExt cx="0" cy="0"/>
        </a:xfrm>
      </p:grpSpPr>
      <p:sp>
        <p:nvSpPr>
          <p:cNvPr id="12" name="Picture Placeholder 24">
            <a:extLst>
              <a:ext uri="{FF2B5EF4-FFF2-40B4-BE49-F238E27FC236}">
                <a16:creationId xmlns:a16="http://schemas.microsoft.com/office/drawing/2014/main" id="{296DF4FA-3201-4137-9197-8EFA76703A1A}"/>
              </a:ext>
            </a:extLst>
          </p:cNvPr>
          <p:cNvSpPr>
            <a:spLocks noGrp="1"/>
          </p:cNvSpPr>
          <p:nvPr>
            <p:ph type="pic" sz="quarter" idx="15"/>
          </p:nvPr>
        </p:nvSpPr>
        <p:spPr>
          <a:xfrm>
            <a:off x="8490857" y="368301"/>
            <a:ext cx="3329667" cy="5400674"/>
          </a:xfrm>
          <a:prstGeom prst="round2DiagRect">
            <a:avLst>
              <a:gd name="adj1" fmla="val 12259"/>
              <a:gd name="adj2" fmla="val 0"/>
            </a:avLst>
          </a:prstGeom>
        </p:spPr>
        <p:txBody>
          <a:bodyPr/>
          <a:lstStyle>
            <a:lvl1pPr marL="0" indent="0">
              <a:buNone/>
              <a:defRPr sz="1600"/>
            </a:lvl1pPr>
          </a:lstStyle>
          <a:p>
            <a:pPr lvl="0"/>
            <a:endParaRPr lang="en-GB" noProof="0" dirty="0"/>
          </a:p>
        </p:txBody>
      </p:sp>
      <p:sp>
        <p:nvSpPr>
          <p:cNvPr id="7" name="Picture Placeholder 24">
            <a:extLst>
              <a:ext uri="{FF2B5EF4-FFF2-40B4-BE49-F238E27FC236}">
                <a16:creationId xmlns:a16="http://schemas.microsoft.com/office/drawing/2014/main" id="{B61C38B4-23BD-448B-84CD-6F1AB59BE97A}"/>
              </a:ext>
            </a:extLst>
          </p:cNvPr>
          <p:cNvSpPr>
            <a:spLocks noGrp="1"/>
          </p:cNvSpPr>
          <p:nvPr>
            <p:ph type="pic" sz="quarter" idx="16"/>
          </p:nvPr>
        </p:nvSpPr>
        <p:spPr>
          <a:xfrm flipH="1">
            <a:off x="4873415" y="368301"/>
            <a:ext cx="3329667" cy="5400674"/>
          </a:xfrm>
          <a:prstGeom prst="round2DiagRect">
            <a:avLst>
              <a:gd name="adj1" fmla="val 12259"/>
              <a:gd name="adj2" fmla="val 0"/>
            </a:avLst>
          </a:prstGeom>
        </p:spPr>
        <p:txBody>
          <a:bodyPr/>
          <a:lstStyle>
            <a:lvl1pPr marL="0" indent="0">
              <a:buNone/>
              <a:defRPr sz="1600"/>
            </a:lvl1pPr>
          </a:lstStyle>
          <a:p>
            <a:pPr lvl="0"/>
            <a:endParaRPr lang="en-GB" noProof="0" dirty="0"/>
          </a:p>
        </p:txBody>
      </p:sp>
      <p:sp>
        <p:nvSpPr>
          <p:cNvPr id="9" name="Inhaltsplatzhalter 2">
            <a:extLst>
              <a:ext uri="{FF2B5EF4-FFF2-40B4-BE49-F238E27FC236}">
                <a16:creationId xmlns:a16="http://schemas.microsoft.com/office/drawing/2014/main" id="{877AC7DD-84C7-465A-93D5-321209D213A7}"/>
              </a:ext>
            </a:extLst>
          </p:cNvPr>
          <p:cNvSpPr>
            <a:spLocks noGrp="1"/>
          </p:cNvSpPr>
          <p:nvPr>
            <p:ph idx="1"/>
          </p:nvPr>
        </p:nvSpPr>
        <p:spPr>
          <a:xfrm>
            <a:off x="371475" y="1391950"/>
            <a:ext cx="4221385" cy="4377025"/>
          </a:xfrm>
          <a:prstGeom prst="rect">
            <a:avLst/>
          </a:prstGeom>
        </p:spPr>
        <p:txBody>
          <a:bodyPr>
            <a:normAutofit/>
          </a:bodyPr>
          <a:lstStyle>
            <a:lvl1pPr marL="179388" indent="-179388">
              <a:defRPr sz="1600"/>
            </a:lvl1pPr>
            <a:lvl2pPr>
              <a:defRPr sz="1600"/>
            </a:lvl2pPr>
            <a:lvl3pPr>
              <a:defRPr sz="1600"/>
            </a:lvl3pPr>
            <a:lvl4pPr>
              <a:defRPr sz="1600"/>
            </a:lvl4pPr>
            <a:lvl5pPr>
              <a:defRPr sz="16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Titel 1">
            <a:extLst>
              <a:ext uri="{FF2B5EF4-FFF2-40B4-BE49-F238E27FC236}">
                <a16:creationId xmlns:a16="http://schemas.microsoft.com/office/drawing/2014/main" id="{845CB029-2E5E-4EBA-A0B1-BB6DF3A85CA8}"/>
              </a:ext>
            </a:extLst>
          </p:cNvPr>
          <p:cNvSpPr>
            <a:spLocks noGrp="1"/>
          </p:cNvSpPr>
          <p:nvPr>
            <p:ph type="title" hasCustomPrompt="1"/>
          </p:nvPr>
        </p:nvSpPr>
        <p:spPr>
          <a:xfrm>
            <a:off x="371474" y="368300"/>
            <a:ext cx="4221385" cy="882431"/>
          </a:xfrm>
        </p:spPr>
        <p:txBody>
          <a:bodyPr>
            <a:noAutofit/>
          </a:bodyPr>
          <a:lstStyle>
            <a:lvl1pPr>
              <a:defRPr/>
            </a:lvl1pPr>
          </a:lstStyle>
          <a:p>
            <a:r>
              <a:rPr lang="de-DE" dirty="0"/>
              <a:t>Headline durch Klicken bearbeiten</a:t>
            </a:r>
            <a:br>
              <a:rPr lang="de-DE" dirty="0"/>
            </a:br>
            <a:endParaRPr lang="de-DE" dirty="0"/>
          </a:p>
        </p:txBody>
      </p:sp>
    </p:spTree>
    <p:extLst>
      <p:ext uri="{BB962C8B-B14F-4D97-AF65-F5344CB8AC3E}">
        <p14:creationId xmlns:p14="http://schemas.microsoft.com/office/powerpoint/2010/main" val="1380843500"/>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Headline object blue frame">
    <p:bg>
      <p:bgPr>
        <a:solidFill>
          <a:schemeClr val="tx2">
            <a:lumMod val="50000"/>
          </a:schemeClr>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F532C908-7577-41FE-84F1-E86B3CDB849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207" t="6454" b="5828"/>
          <a:stretch/>
        </p:blipFill>
        <p:spPr>
          <a:xfrm>
            <a:off x="0" y="0"/>
            <a:ext cx="11833414" cy="6858000"/>
          </a:xfrm>
          <a:prstGeom prst="rect">
            <a:avLst/>
          </a:prstGeom>
        </p:spPr>
      </p:pic>
      <p:pic>
        <p:nvPicPr>
          <p:cNvPr id="15" name="Bild 5" descr="Health.png">
            <a:extLst>
              <a:ext uri="{FF2B5EF4-FFF2-40B4-BE49-F238E27FC236}">
                <a16:creationId xmlns:a16="http://schemas.microsoft.com/office/drawing/2014/main" id="{366A867F-A6E9-405F-BC79-52E51926AA9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85940" y="6047949"/>
            <a:ext cx="1275514" cy="5578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el 1">
            <a:extLst>
              <a:ext uri="{FF2B5EF4-FFF2-40B4-BE49-F238E27FC236}">
                <a16:creationId xmlns:a16="http://schemas.microsoft.com/office/drawing/2014/main" id="{7C0144F7-805D-4349-BDB9-7928F8660847}"/>
              </a:ext>
            </a:extLst>
          </p:cNvPr>
          <p:cNvSpPr>
            <a:spLocks noGrp="1"/>
          </p:cNvSpPr>
          <p:nvPr>
            <p:ph type="title" hasCustomPrompt="1"/>
          </p:nvPr>
        </p:nvSpPr>
        <p:spPr>
          <a:xfrm>
            <a:off x="371476" y="368300"/>
            <a:ext cx="8235196" cy="828675"/>
          </a:xfrm>
          <a:prstGeom prst="rect">
            <a:avLst/>
          </a:prstGeom>
        </p:spPr>
        <p:txBody>
          <a:bodyPr anchor="t"/>
          <a:lstStyle>
            <a:lvl1pPr>
              <a:defRPr lang="en-GB" sz="2800" b="0" kern="1200" dirty="0">
                <a:solidFill>
                  <a:schemeClr val="tx2"/>
                </a:solidFill>
                <a:latin typeface="+mn-lt"/>
                <a:ea typeface="+mj-ea"/>
                <a:cs typeface="+mj-cs"/>
              </a:defRPr>
            </a:lvl1pPr>
          </a:lstStyle>
          <a:p>
            <a:r>
              <a:rPr lang="de-DE" dirty="0"/>
              <a:t>Click </a:t>
            </a:r>
            <a:r>
              <a:rPr lang="de-DE" dirty="0" err="1"/>
              <a:t>to</a:t>
            </a:r>
            <a:r>
              <a:rPr lang="de-DE" dirty="0"/>
              <a:t> </a:t>
            </a:r>
            <a:r>
              <a:rPr lang="de-DE" dirty="0" err="1"/>
              <a:t>add</a:t>
            </a:r>
            <a:r>
              <a:rPr lang="de-DE" dirty="0"/>
              <a:t> </a:t>
            </a:r>
            <a:r>
              <a:rPr lang="de-DE" dirty="0" err="1"/>
              <a:t>headline</a:t>
            </a:r>
            <a:r>
              <a:rPr lang="de-DE" dirty="0"/>
              <a:t> (Calibri 28pt)</a:t>
            </a:r>
            <a:endParaRPr lang="en-GB" dirty="0"/>
          </a:p>
        </p:txBody>
      </p:sp>
      <p:sp>
        <p:nvSpPr>
          <p:cNvPr id="5" name="Inhaltsplatzhalter 4">
            <a:extLst>
              <a:ext uri="{FF2B5EF4-FFF2-40B4-BE49-F238E27FC236}">
                <a16:creationId xmlns:a16="http://schemas.microsoft.com/office/drawing/2014/main" id="{87F99BCE-3D27-4097-A1BB-E90E24087D30}"/>
              </a:ext>
            </a:extLst>
          </p:cNvPr>
          <p:cNvSpPr>
            <a:spLocks noGrp="1"/>
          </p:cNvSpPr>
          <p:nvPr>
            <p:ph sz="quarter" idx="10" hasCustomPrompt="1"/>
          </p:nvPr>
        </p:nvSpPr>
        <p:spPr>
          <a:xfrm>
            <a:off x="371475" y="1376362"/>
            <a:ext cx="9324975" cy="4573588"/>
          </a:xfrm>
          <a:prstGeom prst="rect">
            <a:avLst/>
          </a:prstGeom>
        </p:spPr>
        <p:txBody>
          <a:bodyPr/>
          <a:lstStyle>
            <a:lvl1pPr>
              <a:defRPr sz="1600"/>
            </a:lvl1pPr>
            <a:lvl2pPr>
              <a:defRPr sz="1200"/>
            </a:lvl2pPr>
            <a:lvl3pPr>
              <a:defRPr sz="1200"/>
            </a:lvl3pPr>
          </a:lstStyle>
          <a:p>
            <a:r>
              <a:rPr lang="de-DE" dirty="0"/>
              <a:t>Click </a:t>
            </a:r>
            <a:r>
              <a:rPr lang="de-DE" dirty="0" err="1"/>
              <a:t>to</a:t>
            </a:r>
            <a:r>
              <a:rPr lang="de-DE" dirty="0"/>
              <a:t> </a:t>
            </a:r>
            <a:r>
              <a:rPr lang="de-DE" dirty="0" err="1"/>
              <a:t>add</a:t>
            </a:r>
            <a:r>
              <a:rPr lang="de-DE" dirty="0"/>
              <a:t> </a:t>
            </a:r>
            <a:r>
              <a:rPr lang="de-DE" dirty="0" err="1"/>
              <a:t>text</a:t>
            </a:r>
            <a:r>
              <a:rPr lang="de-DE" dirty="0"/>
              <a:t> (Calibri 16pt)</a:t>
            </a:r>
            <a:endParaRPr lang="en-GB" dirty="0"/>
          </a:p>
        </p:txBody>
      </p:sp>
    </p:spTree>
    <p:extLst>
      <p:ext uri="{BB962C8B-B14F-4D97-AF65-F5344CB8AC3E}">
        <p14:creationId xmlns:p14="http://schemas.microsoft.com/office/powerpoint/2010/main" val="395884337"/>
      </p:ext>
    </p:extLst>
  </p:cSld>
  <p:clrMapOvr>
    <a:masterClrMapping/>
  </p:clrMapOvr>
  <p:extLst>
    <p:ext uri="{DCECCB84-F9BA-43D5-87BE-67443E8EF086}">
      <p15:sldGuideLst xmlns:p15="http://schemas.microsoft.com/office/powerpoint/2012/main">
        <p15:guide id="1" pos="234">
          <p15:clr>
            <a:srgbClr val="FBAE40"/>
          </p15:clr>
        </p15:guide>
        <p15:guide id="2" pos="6108">
          <p15:clr>
            <a:srgbClr val="FBAE40"/>
          </p15:clr>
        </p15:guide>
        <p15:guide id="3" orient="horz" pos="3748">
          <p15:clr>
            <a:srgbClr val="FBAE40"/>
          </p15:clr>
        </p15:guide>
        <p15:guide id="4" orient="horz" pos="232">
          <p15:clr>
            <a:srgbClr val="FBAE40"/>
          </p15:clr>
        </p15:guide>
        <p15:guide id="5" orient="horz" pos="754">
          <p15:clr>
            <a:srgbClr val="FBAE40"/>
          </p15:clr>
        </p15:guide>
        <p15:guide id="6" orient="horz" pos="867">
          <p15:clr>
            <a:srgbClr val="FBAE40"/>
          </p15:clr>
        </p15:guide>
        <p15:guide id="7" pos="542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 variant 16PT with headline 1 collumn only for charts and tables">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6F1073A8-875C-4077-B1FC-89964659DAA9}"/>
              </a:ext>
            </a:extLst>
          </p:cNvPr>
          <p:cNvSpPr>
            <a:spLocks noGrp="1"/>
          </p:cNvSpPr>
          <p:nvPr>
            <p:ph type="title" hasCustomPrompt="1"/>
          </p:nvPr>
        </p:nvSpPr>
        <p:spPr>
          <a:xfrm>
            <a:off x="371475" y="368300"/>
            <a:ext cx="11449050" cy="882431"/>
          </a:xfrm>
        </p:spPr>
        <p:txBody>
          <a:bodyPr>
            <a:noAutofit/>
          </a:bodyPr>
          <a:lstStyle>
            <a:lvl1pPr>
              <a:defRPr/>
            </a:lvl1pPr>
          </a:lstStyle>
          <a:p>
            <a:r>
              <a:rPr lang="de-DE" dirty="0"/>
              <a:t>Headline durch Klicken bearbeiten</a:t>
            </a:r>
            <a:br>
              <a:rPr lang="de-DE" dirty="0"/>
            </a:br>
            <a:endParaRPr lang="de-DE" dirty="0"/>
          </a:p>
        </p:txBody>
      </p:sp>
      <p:sp>
        <p:nvSpPr>
          <p:cNvPr id="20" name="Inhaltsplatzhalter 2">
            <a:extLst>
              <a:ext uri="{FF2B5EF4-FFF2-40B4-BE49-F238E27FC236}">
                <a16:creationId xmlns:a16="http://schemas.microsoft.com/office/drawing/2014/main" id="{977B116B-32C7-4F0A-9B25-1F5D82FB475F}"/>
              </a:ext>
            </a:extLst>
          </p:cNvPr>
          <p:cNvSpPr>
            <a:spLocks noGrp="1"/>
          </p:cNvSpPr>
          <p:nvPr>
            <p:ph idx="1"/>
          </p:nvPr>
        </p:nvSpPr>
        <p:spPr>
          <a:xfrm>
            <a:off x="371476" y="1322388"/>
            <a:ext cx="11449050" cy="4446587"/>
          </a:xfrm>
          <a:prstGeom prst="rect">
            <a:avLst/>
          </a:prstGeom>
        </p:spPr>
        <p:txBody>
          <a:bodyPr>
            <a:normAutofit/>
          </a:bodyPr>
          <a:lstStyle>
            <a:lvl1pPr marL="179388" indent="-179388">
              <a:defRPr sz="1600"/>
            </a:lvl1pPr>
            <a:lvl2pPr>
              <a:defRPr sz="1600"/>
            </a:lvl2pPr>
            <a:lvl3pPr>
              <a:defRPr sz="1600"/>
            </a:lvl3pPr>
            <a:lvl4pPr>
              <a:defRPr sz="1600"/>
            </a:lvl4pPr>
            <a:lvl5pPr>
              <a:defRPr sz="16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086773783"/>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hapter marker large">
    <p:bg>
      <p:bgPr>
        <a:solidFill>
          <a:schemeClr val="tx2">
            <a:lumMod val="50000"/>
          </a:schemeClr>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E912EDA-2903-4491-B1FE-B7F64324C0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207" t="6454" b="5828"/>
          <a:stretch/>
        </p:blipFill>
        <p:spPr>
          <a:xfrm>
            <a:off x="0" y="0"/>
            <a:ext cx="11833414" cy="6858000"/>
          </a:xfrm>
          <a:prstGeom prst="rect">
            <a:avLst/>
          </a:prstGeom>
        </p:spPr>
      </p:pic>
      <p:pic>
        <p:nvPicPr>
          <p:cNvPr id="5" name="Bild 5" descr="Health.png">
            <a:extLst>
              <a:ext uri="{FF2B5EF4-FFF2-40B4-BE49-F238E27FC236}">
                <a16:creationId xmlns:a16="http://schemas.microsoft.com/office/drawing/2014/main" id="{B439586E-8546-46D5-AEC9-8707AE5A977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85940" y="6047949"/>
            <a:ext cx="1275514" cy="5578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el 1">
            <a:extLst>
              <a:ext uri="{FF2B5EF4-FFF2-40B4-BE49-F238E27FC236}">
                <a16:creationId xmlns:a16="http://schemas.microsoft.com/office/drawing/2014/main" id="{98F64B97-BA61-4D73-9402-58647C02D3E5}"/>
              </a:ext>
            </a:extLst>
          </p:cNvPr>
          <p:cNvSpPr>
            <a:spLocks noGrp="1"/>
          </p:cNvSpPr>
          <p:nvPr>
            <p:ph type="title" hasCustomPrompt="1"/>
          </p:nvPr>
        </p:nvSpPr>
        <p:spPr>
          <a:xfrm>
            <a:off x="1028228" y="1853728"/>
            <a:ext cx="8856663" cy="3205163"/>
          </a:xfrm>
          <a:prstGeom prst="rect">
            <a:avLst/>
          </a:prstGeom>
        </p:spPr>
        <p:txBody>
          <a:bodyPr lIns="0" rIns="0" anchor="ctr"/>
          <a:lstStyle>
            <a:lvl1pPr marL="0" indent="0" algn="l" defTabSz="914400" rtl="0" eaLnBrk="1" latinLnBrk="0" hangingPunct="1">
              <a:lnSpc>
                <a:spcPct val="90000"/>
              </a:lnSpc>
              <a:spcBef>
                <a:spcPts val="0"/>
              </a:spcBef>
              <a:buFont typeface="Arial" panose="020B0604020202020204" pitchFamily="34" charset="0"/>
              <a:buNone/>
              <a:defRPr lang="en-GB" sz="2800" kern="1200" baseline="0" dirty="0">
                <a:solidFill>
                  <a:schemeClr val="tx2"/>
                </a:solidFill>
                <a:latin typeface="Calibri" pitchFamily="34" charset="0"/>
                <a:ea typeface="+mn-ea"/>
                <a:cs typeface="+mn-cs"/>
              </a:defRPr>
            </a:lvl1pPr>
          </a:lstStyle>
          <a:p>
            <a:r>
              <a:rPr lang="de-DE"/>
              <a:t>Click </a:t>
            </a:r>
            <a:r>
              <a:rPr lang="de-DE" err="1"/>
              <a:t>to</a:t>
            </a:r>
            <a:r>
              <a:rPr lang="de-DE"/>
              <a:t> </a:t>
            </a:r>
            <a:r>
              <a:rPr lang="de-DE" err="1"/>
              <a:t>add</a:t>
            </a:r>
            <a:r>
              <a:rPr lang="de-DE"/>
              <a:t> </a:t>
            </a:r>
            <a:r>
              <a:rPr lang="de-DE" err="1"/>
              <a:t>chapter</a:t>
            </a:r>
            <a:r>
              <a:rPr lang="de-DE"/>
              <a:t> title (Calibri 28pt)</a:t>
            </a:r>
            <a:endParaRPr lang="en-GB"/>
          </a:p>
        </p:txBody>
      </p:sp>
    </p:spTree>
    <p:extLst>
      <p:ext uri="{BB962C8B-B14F-4D97-AF65-F5344CB8AC3E}">
        <p14:creationId xmlns:p14="http://schemas.microsoft.com/office/powerpoint/2010/main" val="3620347151"/>
      </p:ext>
    </p:extLst>
  </p:cSld>
  <p:clrMapOvr>
    <a:masterClrMapping/>
  </p:clrMapOvr>
  <p:extLst>
    <p:ext uri="{DCECCB84-F9BA-43D5-87BE-67443E8EF086}">
      <p15:sldGuideLst xmlns:p15="http://schemas.microsoft.com/office/powerpoint/2012/main">
        <p15:guide id="1" orient="horz" pos="1162">
          <p15:clr>
            <a:srgbClr val="FBAE40"/>
          </p15:clr>
        </p15:guide>
        <p15:guide id="2" orient="horz" pos="3181">
          <p15:clr>
            <a:srgbClr val="FBAE40"/>
          </p15:clr>
        </p15:guide>
        <p15:guide id="3" pos="6221">
          <p15:clr>
            <a:srgbClr val="FBAE40"/>
          </p15:clr>
        </p15:guide>
        <p15:guide id="4" pos="64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We collaborate introduction">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189902C0-B8FC-4CCE-84B1-5D0DCD6BEF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4" y="1509"/>
            <a:ext cx="12186636" cy="6854983"/>
          </a:xfrm>
          <a:prstGeom prst="rect">
            <a:avLst/>
          </a:prstGeom>
        </p:spPr>
      </p:pic>
      <p:pic>
        <p:nvPicPr>
          <p:cNvPr id="8" name="Grafik 7">
            <a:extLst>
              <a:ext uri="{FF2B5EF4-FFF2-40B4-BE49-F238E27FC236}">
                <a16:creationId xmlns:a16="http://schemas.microsoft.com/office/drawing/2014/main" id="{D313F457-6495-409E-9D41-0DF58F14BA3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3673" t="6454" b="5828"/>
          <a:stretch/>
        </p:blipFill>
        <p:spPr>
          <a:xfrm>
            <a:off x="0" y="0"/>
            <a:ext cx="8193504" cy="6858000"/>
          </a:xfrm>
          <a:prstGeom prst="rect">
            <a:avLst/>
          </a:prstGeom>
        </p:spPr>
      </p:pic>
      <p:pic>
        <p:nvPicPr>
          <p:cNvPr id="5" name="Bild 5" descr="Health.png">
            <a:extLst>
              <a:ext uri="{FF2B5EF4-FFF2-40B4-BE49-F238E27FC236}">
                <a16:creationId xmlns:a16="http://schemas.microsoft.com/office/drawing/2014/main" id="{66DE41B6-06E6-4C71-BF9A-67E66AEA618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385940" y="6047949"/>
            <a:ext cx="1275514" cy="5578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Grafik 6">
            <a:extLst>
              <a:ext uri="{FF2B5EF4-FFF2-40B4-BE49-F238E27FC236}">
                <a16:creationId xmlns:a16="http://schemas.microsoft.com/office/drawing/2014/main" id="{E7C8BC23-A1C2-4B43-B536-B730985D9DFD}"/>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07493" y="2232000"/>
            <a:ext cx="1863522" cy="1959205"/>
          </a:xfrm>
          <a:prstGeom prst="rect">
            <a:avLst/>
          </a:prstGeom>
        </p:spPr>
      </p:pic>
      <p:sp>
        <p:nvSpPr>
          <p:cNvPr id="11" name="Inhaltsplatzhalter 9">
            <a:extLst>
              <a:ext uri="{FF2B5EF4-FFF2-40B4-BE49-F238E27FC236}">
                <a16:creationId xmlns:a16="http://schemas.microsoft.com/office/drawing/2014/main" id="{F7B4132C-6DE0-4CB8-919D-E3A03ADB9BF2}"/>
              </a:ext>
            </a:extLst>
          </p:cNvPr>
          <p:cNvSpPr txBox="1">
            <a:spLocks/>
          </p:cNvSpPr>
          <p:nvPr userDrawn="1"/>
        </p:nvSpPr>
        <p:spPr>
          <a:xfrm>
            <a:off x="381600" y="1731600"/>
            <a:ext cx="2348900" cy="472516"/>
          </a:xfrm>
          <a:prstGeom prst="rect">
            <a:avLst/>
          </a:prstGeom>
        </p:spPr>
        <p:txBody>
          <a:bodyPr vert="horz" lIns="0" tIns="45720" rIns="0" bIns="45720" rtlCol="0">
            <a:noAutofit/>
          </a:bodyPr>
          <a:lstStyle>
            <a:lvl1pPr marL="179388" indent="-179388" algn="l" defTabSz="914400" rtl="0" eaLnBrk="1" latinLnBrk="0" hangingPunct="1">
              <a:lnSpc>
                <a:spcPct val="90000"/>
              </a:lnSpc>
              <a:spcBef>
                <a:spcPts val="1000"/>
              </a:spcBef>
              <a:buClr>
                <a:srgbClr val="034EA2"/>
              </a:buClr>
              <a:buFont typeface="Arial" panose="020B0604020202020204" pitchFamily="34" charset="0"/>
              <a:buChar char="•"/>
              <a:defRPr sz="1600" kern="1200">
                <a:solidFill>
                  <a:schemeClr val="tx1"/>
                </a:solidFill>
                <a:latin typeface="+mn-lt"/>
                <a:ea typeface="+mn-ea"/>
                <a:cs typeface="+mn-cs"/>
              </a:defRPr>
            </a:lvl1pPr>
            <a:lvl2pPr marL="627063" indent="-176213" algn="l" defTabSz="914400" rtl="0" eaLnBrk="1" latinLnBrk="0" hangingPunct="1">
              <a:lnSpc>
                <a:spcPct val="90000"/>
              </a:lnSpc>
              <a:spcBef>
                <a:spcPts val="500"/>
              </a:spcBef>
              <a:buClr>
                <a:srgbClr val="034EA2"/>
              </a:buClr>
              <a:buFont typeface="Arial" panose="020B0604020202020204" pitchFamily="34" charset="0"/>
              <a:buChar char="•"/>
              <a:defRPr sz="1600" kern="1200">
                <a:solidFill>
                  <a:schemeClr val="tx1"/>
                </a:solidFill>
                <a:latin typeface="+mn-lt"/>
                <a:ea typeface="+mn-ea"/>
                <a:cs typeface="+mn-cs"/>
              </a:defRPr>
            </a:lvl2pPr>
            <a:lvl3pPr marL="1071563" indent="-171450" algn="l" defTabSz="914400" rtl="0" eaLnBrk="1" latinLnBrk="0" hangingPunct="1">
              <a:lnSpc>
                <a:spcPct val="90000"/>
              </a:lnSpc>
              <a:spcBef>
                <a:spcPts val="500"/>
              </a:spcBef>
              <a:buClr>
                <a:srgbClr val="034EA2"/>
              </a:buClr>
              <a:buFont typeface="Arial" panose="020B0604020202020204" pitchFamily="34" charset="0"/>
              <a:buChar char="•"/>
              <a:defRPr sz="1600" kern="1200">
                <a:solidFill>
                  <a:schemeClr val="tx1"/>
                </a:solidFill>
                <a:latin typeface="+mn-lt"/>
                <a:ea typeface="+mn-ea"/>
                <a:cs typeface="+mn-cs"/>
              </a:defRPr>
            </a:lvl3pPr>
            <a:lvl4pPr marL="1528763" indent="-177800" algn="l" defTabSz="914400" rtl="0" eaLnBrk="1" latinLnBrk="0" hangingPunct="1">
              <a:lnSpc>
                <a:spcPct val="90000"/>
              </a:lnSpc>
              <a:spcBef>
                <a:spcPts val="500"/>
              </a:spcBef>
              <a:buClr>
                <a:srgbClr val="034EA2"/>
              </a:buClr>
              <a:buFont typeface="Arial" panose="020B0604020202020204" pitchFamily="34" charset="0"/>
              <a:buChar char="•"/>
              <a:defRPr sz="1600" kern="1200">
                <a:solidFill>
                  <a:schemeClr val="tx1"/>
                </a:solidFill>
                <a:latin typeface="+mn-lt"/>
                <a:ea typeface="+mn-ea"/>
                <a:cs typeface="+mn-cs"/>
              </a:defRPr>
            </a:lvl4pPr>
            <a:lvl5pPr marL="1973263" indent="-185738" algn="l" defTabSz="914400" rtl="0" eaLnBrk="1" latinLnBrk="0" hangingPunct="1">
              <a:lnSpc>
                <a:spcPct val="90000"/>
              </a:lnSpc>
              <a:spcBef>
                <a:spcPts val="500"/>
              </a:spcBef>
              <a:buClr>
                <a:srgbClr val="034EA2"/>
              </a:buClr>
              <a:buFont typeface="Calibri" panose="020F050202020403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0"/>
              </a:spcBef>
              <a:spcAft>
                <a:spcPts val="1000"/>
              </a:spcAft>
              <a:buFont typeface="Arial" panose="020B0604020202020204" pitchFamily="34" charset="0"/>
              <a:buNone/>
            </a:pPr>
            <a:r>
              <a:rPr lang="de-DE" sz="2800">
                <a:solidFill>
                  <a:schemeClr val="accent2"/>
                </a:solidFill>
              </a:rPr>
              <a:t>We collaborate.</a:t>
            </a:r>
          </a:p>
        </p:txBody>
      </p:sp>
      <p:sp>
        <p:nvSpPr>
          <p:cNvPr id="13" name="Inhaltsplatzhalter 9">
            <a:extLst>
              <a:ext uri="{FF2B5EF4-FFF2-40B4-BE49-F238E27FC236}">
                <a16:creationId xmlns:a16="http://schemas.microsoft.com/office/drawing/2014/main" id="{409343BD-342C-4F9F-BFD7-17A92DD54C54}"/>
              </a:ext>
            </a:extLst>
          </p:cNvPr>
          <p:cNvSpPr txBox="1">
            <a:spLocks/>
          </p:cNvSpPr>
          <p:nvPr userDrawn="1"/>
        </p:nvSpPr>
        <p:spPr>
          <a:xfrm>
            <a:off x="381601" y="4270715"/>
            <a:ext cx="5714400" cy="1787185"/>
          </a:xfrm>
          <a:prstGeom prst="rect">
            <a:avLst/>
          </a:prstGeom>
        </p:spPr>
        <p:txBody>
          <a:bodyPr vert="horz" lIns="0" tIns="45720" rIns="0" bIns="45720" rtlCol="0" anchor="t">
            <a:noAutofit/>
          </a:bodyPr>
          <a:lstStyle>
            <a:lvl1pPr marL="179388" indent="-179388" algn="l" defTabSz="914400" rtl="0" eaLnBrk="1" latinLnBrk="0" hangingPunct="1">
              <a:lnSpc>
                <a:spcPct val="90000"/>
              </a:lnSpc>
              <a:spcBef>
                <a:spcPts val="1000"/>
              </a:spcBef>
              <a:buClr>
                <a:srgbClr val="034EA2"/>
              </a:buClr>
              <a:buFont typeface="Arial" panose="020B0604020202020204" pitchFamily="34" charset="0"/>
              <a:buChar char="•"/>
              <a:defRPr sz="1600" kern="1200">
                <a:solidFill>
                  <a:schemeClr val="tx1"/>
                </a:solidFill>
                <a:latin typeface="+mn-lt"/>
                <a:ea typeface="+mn-ea"/>
                <a:cs typeface="+mn-cs"/>
              </a:defRPr>
            </a:lvl1pPr>
            <a:lvl2pPr marL="627063" indent="-176213" algn="l" defTabSz="914400" rtl="0" eaLnBrk="1" latinLnBrk="0" hangingPunct="1">
              <a:lnSpc>
                <a:spcPct val="90000"/>
              </a:lnSpc>
              <a:spcBef>
                <a:spcPts val="500"/>
              </a:spcBef>
              <a:buClr>
                <a:srgbClr val="034EA2"/>
              </a:buClr>
              <a:buFont typeface="Arial" panose="020B0604020202020204" pitchFamily="34" charset="0"/>
              <a:buChar char="•"/>
              <a:defRPr sz="1600" kern="1200">
                <a:solidFill>
                  <a:schemeClr val="tx1"/>
                </a:solidFill>
                <a:latin typeface="+mn-lt"/>
                <a:ea typeface="+mn-ea"/>
                <a:cs typeface="+mn-cs"/>
              </a:defRPr>
            </a:lvl2pPr>
            <a:lvl3pPr marL="1071563" indent="-171450" algn="l" defTabSz="914400" rtl="0" eaLnBrk="1" latinLnBrk="0" hangingPunct="1">
              <a:lnSpc>
                <a:spcPct val="90000"/>
              </a:lnSpc>
              <a:spcBef>
                <a:spcPts val="500"/>
              </a:spcBef>
              <a:buClr>
                <a:srgbClr val="034EA2"/>
              </a:buClr>
              <a:buFont typeface="Arial" panose="020B0604020202020204" pitchFamily="34" charset="0"/>
              <a:buChar char="•"/>
              <a:defRPr sz="1600" kern="1200">
                <a:solidFill>
                  <a:schemeClr val="tx1"/>
                </a:solidFill>
                <a:latin typeface="+mn-lt"/>
                <a:ea typeface="+mn-ea"/>
                <a:cs typeface="+mn-cs"/>
              </a:defRPr>
            </a:lvl3pPr>
            <a:lvl4pPr marL="1528763" indent="-177800" algn="l" defTabSz="914400" rtl="0" eaLnBrk="1" latinLnBrk="0" hangingPunct="1">
              <a:lnSpc>
                <a:spcPct val="90000"/>
              </a:lnSpc>
              <a:spcBef>
                <a:spcPts val="500"/>
              </a:spcBef>
              <a:buClr>
                <a:srgbClr val="034EA2"/>
              </a:buClr>
              <a:buFont typeface="Arial" panose="020B0604020202020204" pitchFamily="34" charset="0"/>
              <a:buChar char="•"/>
              <a:defRPr sz="1600" kern="1200">
                <a:solidFill>
                  <a:schemeClr val="tx1"/>
                </a:solidFill>
                <a:latin typeface="+mn-lt"/>
                <a:ea typeface="+mn-ea"/>
                <a:cs typeface="+mn-cs"/>
              </a:defRPr>
            </a:lvl4pPr>
            <a:lvl5pPr marL="1973263" indent="-185738" algn="l" defTabSz="914400" rtl="0" eaLnBrk="1" latinLnBrk="0" hangingPunct="1">
              <a:lnSpc>
                <a:spcPct val="90000"/>
              </a:lnSpc>
              <a:spcBef>
                <a:spcPts val="500"/>
              </a:spcBef>
              <a:buClr>
                <a:srgbClr val="034EA2"/>
              </a:buClr>
              <a:buFont typeface="Calibri" panose="020F050202020403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buClr>
                <a:schemeClr val="bg2"/>
              </a:buClr>
              <a:buNone/>
            </a:pPr>
            <a:r>
              <a:rPr lang="en-GB"/>
              <a:t>We collaborate across European borders and bring stakeholders to the table. We build strong links between business, research, and education. And we connect innovators with payers, public authorities, and investors. This way, we break down existing barriers, boost entrepreneurship, and help build a stronger health ecosystem in Europe.</a:t>
            </a:r>
          </a:p>
        </p:txBody>
      </p:sp>
    </p:spTree>
    <p:extLst>
      <p:ext uri="{BB962C8B-B14F-4D97-AF65-F5344CB8AC3E}">
        <p14:creationId xmlns:p14="http://schemas.microsoft.com/office/powerpoint/2010/main" val="24388507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Blank Text Slide">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21CD5895-473D-402E-A443-A0C32EF23F28}"/>
              </a:ext>
            </a:extLst>
          </p:cNvPr>
          <p:cNvSpPr>
            <a:spLocks noChangeArrowheads="1"/>
          </p:cNvSpPr>
          <p:nvPr userDrawn="1"/>
        </p:nvSpPr>
        <p:spPr bwMode="auto">
          <a:xfrm>
            <a:off x="11360299" y="6467475"/>
            <a:ext cx="31931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itchFamily="34" charset="0"/>
                <a:ea typeface="ヒラギノ角ゴ Pro W3" pitchFamily="1" charset="-128"/>
              </a:defRPr>
            </a:lvl1pPr>
            <a:lvl2pPr marL="742950" indent="-285750">
              <a:defRPr sz="2400">
                <a:solidFill>
                  <a:schemeClr val="tx1"/>
                </a:solidFill>
                <a:latin typeface="Calibri" pitchFamily="34" charset="0"/>
                <a:ea typeface="ヒラギノ角ゴ Pro W3" pitchFamily="1" charset="-128"/>
              </a:defRPr>
            </a:lvl2pPr>
            <a:lvl3pPr marL="1143000" indent="-228600">
              <a:defRPr sz="2400">
                <a:solidFill>
                  <a:schemeClr val="tx1"/>
                </a:solidFill>
                <a:latin typeface="Calibri" pitchFamily="34" charset="0"/>
                <a:ea typeface="ヒラギノ角ゴ Pro W3" pitchFamily="1" charset="-128"/>
              </a:defRPr>
            </a:lvl3pPr>
            <a:lvl4pPr marL="1600200" indent="-228600">
              <a:defRPr sz="2400">
                <a:solidFill>
                  <a:schemeClr val="tx1"/>
                </a:solidFill>
                <a:latin typeface="Calibri" pitchFamily="34" charset="0"/>
                <a:ea typeface="ヒラギノ角ゴ Pro W3" pitchFamily="1" charset="-128"/>
              </a:defRPr>
            </a:lvl4pPr>
            <a:lvl5pPr marL="2057400" indent="-228600">
              <a:defRPr sz="2400">
                <a:solidFill>
                  <a:schemeClr val="tx1"/>
                </a:solidFill>
                <a:latin typeface="Calibri" pitchFamily="34"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Calibri" pitchFamily="34"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Calibri" pitchFamily="34"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Calibri" pitchFamily="34"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Calibri" pitchFamily="34" charset="0"/>
                <a:ea typeface="ヒラギノ角ゴ Pro W3" pitchFamily="1" charset="-128"/>
              </a:defRPr>
            </a:lvl9pPr>
          </a:lstStyle>
          <a:p>
            <a:pPr algn="ctr">
              <a:defRPr/>
            </a:pPr>
            <a:fld id="{67947022-70B1-417F-B7E2-83A0BFC972E9}" type="slidenum">
              <a:rPr lang="en-GB" altLang="de-DE" sz="900">
                <a:solidFill>
                  <a:srgbClr val="FFFFFF"/>
                </a:solidFill>
                <a:latin typeface="Titillium" pitchFamily="50" charset="0"/>
              </a:rPr>
              <a:pPr algn="ctr">
                <a:defRPr/>
              </a:pPr>
              <a:t>‹#›</a:t>
            </a:fld>
            <a:endParaRPr lang="en-GB" altLang="de-DE" sz="900">
              <a:solidFill>
                <a:srgbClr val="FFFFFF"/>
              </a:solidFill>
              <a:latin typeface="Titillium" pitchFamily="50" charset="0"/>
            </a:endParaRPr>
          </a:p>
        </p:txBody>
      </p:sp>
      <p:sp>
        <p:nvSpPr>
          <p:cNvPr id="6" name="Slide Number Placeholder 4">
            <a:extLst>
              <a:ext uri="{FF2B5EF4-FFF2-40B4-BE49-F238E27FC236}">
                <a16:creationId xmlns:a16="http://schemas.microsoft.com/office/drawing/2014/main" id="{6B3BB368-A03E-46DF-BDE8-0B69B0C420B8}"/>
              </a:ext>
            </a:extLst>
          </p:cNvPr>
          <p:cNvSpPr txBox="1">
            <a:spLocks/>
          </p:cNvSpPr>
          <p:nvPr userDrawn="1">
            <p:custDataLst>
              <p:tags r:id="rId1"/>
            </p:custDataLst>
          </p:nvPr>
        </p:nvSpPr>
        <p:spPr>
          <a:xfrm>
            <a:off x="529167" y="6488113"/>
            <a:ext cx="11328400" cy="214312"/>
          </a:xfrm>
          <a:prstGeom prst="rect">
            <a:avLst/>
          </a:prstGeom>
          <a:noFill/>
        </p:spPr>
        <p:txBody>
          <a:bodyPr lIns="99569" tIns="49785" rIns="99569" bIns="49785"/>
          <a:lstStyle>
            <a:lvl1pPr>
              <a:defRPr sz="2400">
                <a:solidFill>
                  <a:schemeClr val="tx1"/>
                </a:solidFill>
                <a:latin typeface="Calibri" pitchFamily="34" charset="0"/>
                <a:ea typeface="ヒラギノ角ゴ Pro W3" pitchFamily="1" charset="-128"/>
              </a:defRPr>
            </a:lvl1pPr>
            <a:lvl2pPr marL="742950" indent="-285750">
              <a:defRPr sz="2400">
                <a:solidFill>
                  <a:schemeClr val="tx1"/>
                </a:solidFill>
                <a:latin typeface="Calibri" pitchFamily="34" charset="0"/>
                <a:ea typeface="ヒラギノ角ゴ Pro W3" pitchFamily="1" charset="-128"/>
              </a:defRPr>
            </a:lvl2pPr>
            <a:lvl3pPr marL="1143000" indent="-228600">
              <a:defRPr sz="2400">
                <a:solidFill>
                  <a:schemeClr val="tx1"/>
                </a:solidFill>
                <a:latin typeface="Calibri" pitchFamily="34" charset="0"/>
                <a:ea typeface="ヒラギノ角ゴ Pro W3" pitchFamily="1" charset="-128"/>
              </a:defRPr>
            </a:lvl3pPr>
            <a:lvl4pPr marL="1600200" indent="-228600">
              <a:defRPr sz="2400">
                <a:solidFill>
                  <a:schemeClr val="tx1"/>
                </a:solidFill>
                <a:latin typeface="Calibri" pitchFamily="34" charset="0"/>
                <a:ea typeface="ヒラギノ角ゴ Pro W3" pitchFamily="1" charset="-128"/>
              </a:defRPr>
            </a:lvl4pPr>
            <a:lvl5pPr marL="2057400" indent="-228600">
              <a:defRPr sz="2400">
                <a:solidFill>
                  <a:schemeClr val="tx1"/>
                </a:solidFill>
                <a:latin typeface="Calibri" pitchFamily="34"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Calibri" pitchFamily="34"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Calibri" pitchFamily="34"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Calibri" pitchFamily="34"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Calibri" pitchFamily="34" charset="0"/>
                <a:ea typeface="ヒラギノ角ゴ Pro W3" pitchFamily="1" charset="-128"/>
              </a:defRPr>
            </a:lvl9pPr>
          </a:lstStyle>
          <a:p>
            <a:pPr algn="r">
              <a:defRPr/>
            </a:pPr>
            <a:fld id="{4994AAEE-D95D-42DE-848E-21C4967FB318}" type="slidenum">
              <a:rPr lang="en-US" altLang="de-DE" sz="1000">
                <a:solidFill>
                  <a:srgbClr val="333333"/>
                </a:solidFill>
                <a:cs typeface="Arial" pitchFamily="34" charset="0"/>
              </a:rPr>
              <a:pPr algn="r">
                <a:defRPr/>
              </a:pPr>
              <a:t>‹#›</a:t>
            </a:fld>
            <a:endParaRPr lang="en-US" altLang="de-DE" sz="1700">
              <a:solidFill>
                <a:srgbClr val="333333"/>
              </a:solidFill>
              <a:cs typeface="Arial" pitchFamily="34" charset="0"/>
            </a:endParaRPr>
          </a:p>
        </p:txBody>
      </p:sp>
      <p:sp>
        <p:nvSpPr>
          <p:cNvPr id="3" name="Text Placeholder 2"/>
          <p:cNvSpPr>
            <a:spLocks noGrp="1"/>
          </p:cNvSpPr>
          <p:nvPr>
            <p:ph type="body" sz="quarter" idx="15"/>
          </p:nvPr>
        </p:nvSpPr>
        <p:spPr>
          <a:xfrm>
            <a:off x="623393" y="541719"/>
            <a:ext cx="7872908" cy="432048"/>
          </a:xfrm>
          <a:prstGeom prst="rect">
            <a:avLst/>
          </a:prstGeom>
        </p:spPr>
        <p:txBody>
          <a:bodyPr/>
          <a:lstStyle>
            <a:lvl1pPr marL="0" indent="0">
              <a:buNone/>
              <a:defRPr sz="3000">
                <a:solidFill>
                  <a:schemeClr val="tx2"/>
                </a:solidFill>
              </a:defRPr>
            </a:lvl1pPr>
          </a:lstStyle>
          <a:p>
            <a:pPr lvl="0"/>
            <a:r>
              <a:rPr lang="de-DE"/>
              <a:t>Mastertextformat bearbeiten</a:t>
            </a:r>
          </a:p>
        </p:txBody>
      </p:sp>
      <p:sp>
        <p:nvSpPr>
          <p:cNvPr id="5" name="Text Placeholder 4"/>
          <p:cNvSpPr>
            <a:spLocks noGrp="1"/>
          </p:cNvSpPr>
          <p:nvPr>
            <p:ph type="body" sz="quarter" idx="16"/>
          </p:nvPr>
        </p:nvSpPr>
        <p:spPr>
          <a:xfrm>
            <a:off x="623393" y="1196976"/>
            <a:ext cx="7872908" cy="4176713"/>
          </a:xfrm>
          <a:prstGeom prst="rect">
            <a:avLst/>
          </a:prstGeom>
        </p:spPr>
        <p:txBody>
          <a:bodyPr/>
          <a:lstStyle>
            <a:lvl1pPr marL="0" indent="-180000">
              <a:lnSpc>
                <a:spcPct val="113000"/>
              </a:lnSpc>
              <a:spcBef>
                <a:spcPts val="0"/>
              </a:spcBef>
              <a:buClr>
                <a:schemeClr val="tx2"/>
              </a:buClr>
              <a:buFont typeface="Arial" pitchFamily="34" charset="0"/>
              <a:buChar char="•"/>
              <a:defRPr sz="2000">
                <a:solidFill>
                  <a:schemeClr val="tx1"/>
                </a:solidFill>
              </a:defRPr>
            </a:lvl1pPr>
            <a:lvl2pPr marL="648000" indent="-180000">
              <a:lnSpc>
                <a:spcPct val="113000"/>
              </a:lnSpc>
              <a:buClr>
                <a:schemeClr val="tx2"/>
              </a:buClr>
              <a:buFont typeface="Arial" pitchFamily="34" charset="0"/>
              <a:buChar char="•"/>
              <a:defRPr sz="2000"/>
            </a:lvl2pPr>
            <a:lvl3pPr indent="-180000">
              <a:lnSpc>
                <a:spcPct val="113000"/>
              </a:lnSpc>
              <a:buClr>
                <a:schemeClr val="tx2"/>
              </a:buClr>
              <a:defRPr sz="2000" baseline="0"/>
            </a:lvl3pPr>
            <a:lvl4pPr marL="1600200" indent="-180000">
              <a:lnSpc>
                <a:spcPct val="113000"/>
              </a:lnSpc>
              <a:buClr>
                <a:schemeClr val="tx2"/>
              </a:buClr>
              <a:buFont typeface="Arial" pitchFamily="34" charset="0"/>
              <a:buChar char="•"/>
              <a:defRPr sz="2000"/>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dirty="0"/>
          </a:p>
        </p:txBody>
      </p:sp>
    </p:spTree>
    <p:extLst>
      <p:ext uri="{BB962C8B-B14F-4D97-AF65-F5344CB8AC3E}">
        <p14:creationId xmlns:p14="http://schemas.microsoft.com/office/powerpoint/2010/main" val="3294200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e create">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8133642-4284-4150-B94C-BB26B78EAF7F}"/>
              </a:ext>
            </a:extLst>
          </p:cNvPr>
          <p:cNvSpPr/>
          <p:nvPr userDrawn="1"/>
        </p:nvSpPr>
        <p:spPr>
          <a:xfrm>
            <a:off x="0" y="0"/>
            <a:ext cx="12192000" cy="6858000"/>
          </a:xfrm>
          <a:prstGeom prst="rect">
            <a:avLst/>
          </a:prstGeom>
          <a:solidFill>
            <a:srgbClr val="1C234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8" name="Grafik 17">
            <a:extLst>
              <a:ext uri="{FF2B5EF4-FFF2-40B4-BE49-F238E27FC236}">
                <a16:creationId xmlns:a16="http://schemas.microsoft.com/office/drawing/2014/main" id="{DE7D94DE-BA68-4D7E-8E04-E5B710E5183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8130" t="15747"/>
          <a:stretch/>
        </p:blipFill>
        <p:spPr>
          <a:xfrm>
            <a:off x="-1" y="0"/>
            <a:ext cx="4928835" cy="5778120"/>
          </a:xfrm>
          <a:prstGeom prst="rect">
            <a:avLst/>
          </a:prstGeom>
        </p:spPr>
      </p:pic>
      <p:sp>
        <p:nvSpPr>
          <p:cNvPr id="9" name="Titel 3">
            <a:extLst>
              <a:ext uri="{FF2B5EF4-FFF2-40B4-BE49-F238E27FC236}">
                <a16:creationId xmlns:a16="http://schemas.microsoft.com/office/drawing/2014/main" id="{3A717CB5-8963-479F-9849-3D9E3C0AFAF0}"/>
              </a:ext>
            </a:extLst>
          </p:cNvPr>
          <p:cNvSpPr>
            <a:spLocks noGrp="1"/>
          </p:cNvSpPr>
          <p:nvPr>
            <p:ph type="title" hasCustomPrompt="1"/>
          </p:nvPr>
        </p:nvSpPr>
        <p:spPr>
          <a:xfrm>
            <a:off x="5155264" y="2997500"/>
            <a:ext cx="6012000" cy="791205"/>
          </a:xfrm>
          <a:prstGeom prst="rect">
            <a:avLst/>
          </a:prstGeom>
        </p:spPr>
        <p:txBody>
          <a:bodyPr lIns="0" rIns="0" anchor="ctr" anchorCtr="0"/>
          <a:lstStyle>
            <a:lvl1pPr>
              <a:defRPr lang="de-DE" sz="4800" kern="1200" dirty="0" smtClean="0">
                <a:solidFill>
                  <a:schemeClr val="bg1"/>
                </a:solidFill>
                <a:latin typeface="Calibri" panose="020F0502020204030204" pitchFamily="34" charset="0"/>
                <a:ea typeface="+mn-ea"/>
                <a:cs typeface="Calibri" panose="020F0502020204030204" pitchFamily="34" charset="0"/>
              </a:defRPr>
            </a:lvl1pPr>
          </a:lstStyle>
          <a:p>
            <a:pPr marL="0" lvl="0" indent="0" algn="l" defTabSz="914400" rtl="0" eaLnBrk="1" latinLnBrk="0" hangingPunct="1">
              <a:lnSpc>
                <a:spcPts val="3200"/>
              </a:lnSpc>
              <a:spcBef>
                <a:spcPts val="0"/>
              </a:spcBef>
              <a:buFont typeface="Arial" panose="020B0604020202020204" pitchFamily="34" charset="0"/>
              <a:buNone/>
            </a:pPr>
            <a:r>
              <a:rPr lang="de-DE" dirty="0"/>
              <a:t>Title</a:t>
            </a:r>
          </a:p>
        </p:txBody>
      </p:sp>
      <p:sp>
        <p:nvSpPr>
          <p:cNvPr id="10" name="Textplatzhalter 22">
            <a:extLst>
              <a:ext uri="{FF2B5EF4-FFF2-40B4-BE49-F238E27FC236}">
                <a16:creationId xmlns:a16="http://schemas.microsoft.com/office/drawing/2014/main" id="{A6ECA6C6-3046-4D67-A0A4-AE7F42E92371}"/>
              </a:ext>
            </a:extLst>
          </p:cNvPr>
          <p:cNvSpPr>
            <a:spLocks noGrp="1"/>
          </p:cNvSpPr>
          <p:nvPr>
            <p:ph type="body" sz="quarter" idx="23" hasCustomPrompt="1"/>
          </p:nvPr>
        </p:nvSpPr>
        <p:spPr>
          <a:xfrm>
            <a:off x="5155264" y="4873744"/>
            <a:ext cx="6012000" cy="354200"/>
          </a:xfrm>
          <a:prstGeom prst="rect">
            <a:avLst/>
          </a:prstGeom>
        </p:spPr>
        <p:txBody>
          <a:bodyPr wrap="square" lIns="0" rIns="0" anchor="t" anchorCtr="0">
            <a:noAutofit/>
          </a:bodyPr>
          <a:lstStyle>
            <a:lvl1pPr marL="0" indent="0" algn="l" defTabSz="914400" rtl="0" eaLnBrk="1" latinLnBrk="0" hangingPunct="1">
              <a:lnSpc>
                <a:spcPct val="90000"/>
              </a:lnSpc>
              <a:spcBef>
                <a:spcPts val="0"/>
              </a:spcBef>
              <a:buFont typeface="Arial" panose="020B0604020202020204" pitchFamily="34" charset="0"/>
              <a:buNone/>
              <a:defRPr lang="de-DE" sz="1200" kern="1200" baseline="0" dirty="0" smtClean="0">
                <a:solidFill>
                  <a:schemeClr val="bg1"/>
                </a:solidFill>
                <a:latin typeface="Calibri" panose="020F0502020204030204" pitchFamily="34" charset="0"/>
                <a:ea typeface="+mn-ea"/>
                <a:cs typeface="Calibri" panose="020F0502020204030204" pitchFamily="34" charset="0"/>
              </a:defRPr>
            </a:lvl1pPr>
          </a:lstStyle>
          <a:p>
            <a:pPr marL="0" lvl="0" indent="0">
              <a:lnSpc>
                <a:spcPts val="2300"/>
              </a:lnSpc>
              <a:spcBef>
                <a:spcPts val="0"/>
              </a:spcBef>
              <a:buNone/>
            </a:pPr>
            <a:r>
              <a:rPr lang="de-DE" dirty="0"/>
              <a:t>Location, DD. </a:t>
            </a:r>
            <a:r>
              <a:rPr lang="de-DE" dirty="0" err="1"/>
              <a:t>Month</a:t>
            </a:r>
            <a:r>
              <a:rPr lang="de-DE" dirty="0"/>
              <a:t> YYYY</a:t>
            </a:r>
          </a:p>
        </p:txBody>
      </p:sp>
      <p:sp>
        <p:nvSpPr>
          <p:cNvPr id="11" name="Textplatzhalter 22">
            <a:extLst>
              <a:ext uri="{FF2B5EF4-FFF2-40B4-BE49-F238E27FC236}">
                <a16:creationId xmlns:a16="http://schemas.microsoft.com/office/drawing/2014/main" id="{045DFE1D-F680-4A42-9ADF-0F95CF6034E9}"/>
              </a:ext>
            </a:extLst>
          </p:cNvPr>
          <p:cNvSpPr>
            <a:spLocks noGrp="1"/>
          </p:cNvSpPr>
          <p:nvPr>
            <p:ph type="body" sz="quarter" idx="24" hasCustomPrompt="1"/>
          </p:nvPr>
        </p:nvSpPr>
        <p:spPr>
          <a:xfrm>
            <a:off x="5155264" y="5350721"/>
            <a:ext cx="6012000" cy="258532"/>
          </a:xfrm>
          <a:prstGeom prst="rect">
            <a:avLst/>
          </a:prstGeom>
        </p:spPr>
        <p:txBody>
          <a:bodyPr wrap="square" lIns="0" rIns="0" anchor="t" anchorCtr="0">
            <a:noAutofit/>
          </a:bodyPr>
          <a:lstStyle>
            <a:lvl1pPr marL="0" indent="0" algn="l" defTabSz="914400" rtl="0" eaLnBrk="1" latinLnBrk="0" hangingPunct="1">
              <a:lnSpc>
                <a:spcPct val="90000"/>
              </a:lnSpc>
              <a:spcBef>
                <a:spcPts val="0"/>
              </a:spcBef>
              <a:buFont typeface="Arial" panose="020B0604020202020204" pitchFamily="34" charset="0"/>
              <a:buNone/>
              <a:defRPr lang="de-DE" sz="1200" kern="1200" baseline="0" dirty="0" smtClean="0">
                <a:solidFill>
                  <a:schemeClr val="bg1"/>
                </a:solidFill>
                <a:latin typeface="Calibri" panose="020F0502020204030204" pitchFamily="34" charset="0"/>
                <a:ea typeface="+mn-ea"/>
                <a:cs typeface="Calibri" panose="020F0502020204030204" pitchFamily="34" charset="0"/>
              </a:defRPr>
            </a:lvl1pPr>
          </a:lstStyle>
          <a:p>
            <a:r>
              <a:rPr lang="de-DE" dirty="0"/>
              <a:t>Contact </a:t>
            </a:r>
            <a:r>
              <a:rPr lang="de-DE" dirty="0" err="1"/>
              <a:t>information</a:t>
            </a:r>
            <a:r>
              <a:rPr lang="de-DE" dirty="0"/>
              <a:t> </a:t>
            </a:r>
            <a:r>
              <a:rPr lang="de-DE" dirty="0" err="1"/>
              <a:t>please</a:t>
            </a:r>
            <a:r>
              <a:rPr lang="de-DE" dirty="0"/>
              <a:t> </a:t>
            </a:r>
            <a:r>
              <a:rPr lang="de-DE" dirty="0" err="1"/>
              <a:t>enter</a:t>
            </a:r>
            <a:r>
              <a:rPr lang="de-DE" dirty="0"/>
              <a:t> </a:t>
            </a:r>
            <a:r>
              <a:rPr lang="de-DE" dirty="0" err="1"/>
              <a:t>here</a:t>
            </a:r>
            <a:endParaRPr lang="de-DE" dirty="0"/>
          </a:p>
        </p:txBody>
      </p:sp>
      <p:sp>
        <p:nvSpPr>
          <p:cNvPr id="12" name="Textplatzhalter 2">
            <a:extLst>
              <a:ext uri="{FF2B5EF4-FFF2-40B4-BE49-F238E27FC236}">
                <a16:creationId xmlns:a16="http://schemas.microsoft.com/office/drawing/2014/main" id="{0D3FD516-6C4E-4279-83D3-1DF2FDFA9C3A}"/>
              </a:ext>
            </a:extLst>
          </p:cNvPr>
          <p:cNvSpPr>
            <a:spLocks noGrp="1"/>
          </p:cNvSpPr>
          <p:nvPr>
            <p:ph type="body" sz="quarter" idx="25" hasCustomPrompt="1"/>
          </p:nvPr>
        </p:nvSpPr>
        <p:spPr>
          <a:xfrm>
            <a:off x="5155264" y="3920610"/>
            <a:ext cx="6012000" cy="374461"/>
          </a:xfrm>
          <a:prstGeom prst="rect">
            <a:avLst/>
          </a:prstGeom>
        </p:spPr>
        <p:txBody>
          <a:bodyPr lIns="0" rIns="0" anchor="ctr" anchorCtr="0"/>
          <a:lstStyle>
            <a:lvl1pPr marL="0" indent="0">
              <a:buNone/>
              <a:defRPr sz="1600" b="0">
                <a:solidFill>
                  <a:schemeClr val="accent1">
                    <a:lumMod val="20000"/>
                    <a:lumOff val="80000"/>
                  </a:schemeClr>
                </a:solidFill>
                <a:latin typeface="Calibri" panose="020F0502020204030204" pitchFamily="34" charset="0"/>
                <a:cs typeface="Calibri" panose="020F0502020204030204" pitchFamily="34" charset="0"/>
              </a:defRPr>
            </a:lvl1pPr>
          </a:lstStyle>
          <a:p>
            <a:pPr lvl="0"/>
            <a:r>
              <a:rPr lang="de-DE" dirty="0" err="1"/>
              <a:t>Presented</a:t>
            </a:r>
            <a:r>
              <a:rPr lang="de-DE" dirty="0"/>
              <a:t> </a:t>
            </a:r>
            <a:r>
              <a:rPr lang="de-DE" dirty="0" err="1"/>
              <a:t>by</a:t>
            </a:r>
            <a:r>
              <a:rPr lang="de-DE" dirty="0"/>
              <a:t> John </a:t>
            </a:r>
            <a:r>
              <a:rPr lang="de-DE" dirty="0" err="1"/>
              <a:t>Doe</a:t>
            </a:r>
            <a:endParaRPr lang="de-DE" dirty="0"/>
          </a:p>
        </p:txBody>
      </p:sp>
      <p:pic>
        <p:nvPicPr>
          <p:cNvPr id="4" name="Grafik 3">
            <a:extLst>
              <a:ext uri="{FF2B5EF4-FFF2-40B4-BE49-F238E27FC236}">
                <a16:creationId xmlns:a16="http://schemas.microsoft.com/office/drawing/2014/main" id="{704A243B-0AF2-4C03-92CD-7A31BFAAE7A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5200" y="6048000"/>
            <a:ext cx="1274647" cy="558000"/>
          </a:xfrm>
          <a:prstGeom prst="rect">
            <a:avLst/>
          </a:prstGeom>
        </p:spPr>
      </p:pic>
      <p:grpSp>
        <p:nvGrpSpPr>
          <p:cNvPr id="5" name="Gruppierung 13">
            <a:extLst>
              <a:ext uri="{FF2B5EF4-FFF2-40B4-BE49-F238E27FC236}">
                <a16:creationId xmlns:a16="http://schemas.microsoft.com/office/drawing/2014/main" id="{A567834B-CCB1-4672-BC16-2F79FCC129A5}"/>
              </a:ext>
            </a:extLst>
          </p:cNvPr>
          <p:cNvGrpSpPr>
            <a:grpSpLocks/>
          </p:cNvGrpSpPr>
          <p:nvPr userDrawn="1"/>
        </p:nvGrpSpPr>
        <p:grpSpPr bwMode="auto">
          <a:xfrm>
            <a:off x="9657618" y="6267123"/>
            <a:ext cx="2190649" cy="430212"/>
            <a:chOff x="6588757" y="620688"/>
            <a:chExt cx="2189541" cy="430887"/>
          </a:xfrm>
        </p:grpSpPr>
        <p:pic>
          <p:nvPicPr>
            <p:cNvPr id="6" name="Picture 2" descr="F:\Birmingham\MSU\Creative Services\DG EAC Framework jobs\EIT\2014 EIT re-brand\Templates\Powerpoint\Elements\EU Flag.png">
              <a:extLst>
                <a:ext uri="{FF2B5EF4-FFF2-40B4-BE49-F238E27FC236}">
                  <a16:creationId xmlns:a16="http://schemas.microsoft.com/office/drawing/2014/main" id="{4710A810-675D-4836-8A69-E328BA307292}"/>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8440894" y="653620"/>
              <a:ext cx="337404" cy="239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feld 6">
              <a:extLst>
                <a:ext uri="{FF2B5EF4-FFF2-40B4-BE49-F238E27FC236}">
                  <a16:creationId xmlns:a16="http://schemas.microsoft.com/office/drawing/2014/main" id="{3BF6166C-DB5E-4CC6-92DD-930739FB0A9A}"/>
                </a:ext>
              </a:extLst>
            </p:cNvPr>
            <p:cNvSpPr txBox="1">
              <a:spLocks noChangeArrowheads="1"/>
            </p:cNvSpPr>
            <p:nvPr userDrawn="1"/>
          </p:nvSpPr>
          <p:spPr bwMode="auto">
            <a:xfrm>
              <a:off x="6588757" y="620688"/>
              <a:ext cx="1872302"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algn="r" eaLnBrk="1" hangingPunct="1">
                <a:defRPr/>
              </a:pPr>
              <a:r>
                <a:rPr lang="en-GB" sz="700" dirty="0">
                  <a:solidFill>
                    <a:schemeClr val="bg1"/>
                  </a:solidFill>
                  <a:latin typeface="Calibri" charset="0"/>
                </a:rPr>
                <a:t>EIT Health is supported by the EIT, </a:t>
              </a:r>
              <a:endParaRPr lang="de-DE" sz="700" dirty="0">
                <a:solidFill>
                  <a:schemeClr val="bg1"/>
                </a:solidFill>
                <a:latin typeface="Calibri" charset="0"/>
              </a:endParaRPr>
            </a:p>
            <a:p>
              <a:pPr algn="r" eaLnBrk="1" hangingPunct="1">
                <a:defRPr/>
              </a:pPr>
              <a:r>
                <a:rPr lang="en-GB" sz="700" dirty="0">
                  <a:solidFill>
                    <a:schemeClr val="bg1"/>
                  </a:solidFill>
                  <a:latin typeface="Calibri" charset="0"/>
                </a:rPr>
                <a:t>a body of the European Union</a:t>
              </a:r>
              <a:endParaRPr lang="de-DE" sz="700" dirty="0">
                <a:solidFill>
                  <a:schemeClr val="bg1"/>
                </a:solidFill>
                <a:latin typeface="Calibri" charset="0"/>
              </a:endParaRPr>
            </a:p>
            <a:p>
              <a:pPr eaLnBrk="1" hangingPunct="1">
                <a:defRPr/>
              </a:pPr>
              <a:endParaRPr lang="de-DE" sz="800" dirty="0">
                <a:solidFill>
                  <a:schemeClr val="bg1"/>
                </a:solidFill>
                <a:latin typeface="Calibri" charset="0"/>
              </a:endParaRPr>
            </a:p>
          </p:txBody>
        </p:sp>
      </p:grpSp>
      <p:pic>
        <p:nvPicPr>
          <p:cNvPr id="13" name="Bildplatzhalter 3">
            <a:extLst>
              <a:ext uri="{FF2B5EF4-FFF2-40B4-BE49-F238E27FC236}">
                <a16:creationId xmlns:a16="http://schemas.microsoft.com/office/drawing/2014/main" id="{03169C34-3DF3-4889-BE9E-7754F641069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497012" y="-696067"/>
            <a:ext cx="6045200" cy="6046788"/>
          </a:xfrm>
          <a:prstGeom prst="ellipse">
            <a:avLst/>
          </a:prstGeom>
        </p:spPr>
      </p:pic>
    </p:spTree>
    <p:extLst>
      <p:ext uri="{BB962C8B-B14F-4D97-AF65-F5344CB8AC3E}">
        <p14:creationId xmlns:p14="http://schemas.microsoft.com/office/powerpoint/2010/main" val="3915770348"/>
      </p:ext>
    </p:extLst>
  </p:cSld>
  <p:clrMapOvr>
    <a:masterClrMapping/>
  </p:clrMapOvr>
  <p:extLst>
    <p:ext uri="{DCECCB84-F9BA-43D5-87BE-67443E8EF086}">
      <p15:sldGuideLst xmlns:p15="http://schemas.microsoft.com/office/powerpoint/2012/main">
        <p15:guide id="1" pos="286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we educate">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E7D94DE-BA68-4D7E-8E04-E5B710E5183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8130" t="15747"/>
          <a:stretch/>
        </p:blipFill>
        <p:spPr>
          <a:xfrm>
            <a:off x="-1" y="0"/>
            <a:ext cx="4928835" cy="5778120"/>
          </a:xfrm>
          <a:prstGeom prst="rect">
            <a:avLst/>
          </a:prstGeom>
        </p:spPr>
      </p:pic>
      <p:sp>
        <p:nvSpPr>
          <p:cNvPr id="9" name="Titel 3">
            <a:extLst>
              <a:ext uri="{FF2B5EF4-FFF2-40B4-BE49-F238E27FC236}">
                <a16:creationId xmlns:a16="http://schemas.microsoft.com/office/drawing/2014/main" id="{3A717CB5-8963-479F-9849-3D9E3C0AFAF0}"/>
              </a:ext>
            </a:extLst>
          </p:cNvPr>
          <p:cNvSpPr>
            <a:spLocks noGrp="1"/>
          </p:cNvSpPr>
          <p:nvPr>
            <p:ph type="title" hasCustomPrompt="1"/>
          </p:nvPr>
        </p:nvSpPr>
        <p:spPr>
          <a:xfrm>
            <a:off x="5155264" y="2997500"/>
            <a:ext cx="6012000" cy="791205"/>
          </a:xfrm>
          <a:prstGeom prst="rect">
            <a:avLst/>
          </a:prstGeom>
        </p:spPr>
        <p:txBody>
          <a:bodyPr lIns="0" rIns="0" anchor="ctr" anchorCtr="0"/>
          <a:lstStyle>
            <a:lvl1pPr>
              <a:defRPr lang="de-DE" sz="4800" kern="1200" dirty="0" smtClean="0">
                <a:solidFill>
                  <a:schemeClr val="bg1"/>
                </a:solidFill>
                <a:latin typeface="Calibri" panose="020F0502020204030204" pitchFamily="34" charset="0"/>
                <a:ea typeface="+mn-ea"/>
                <a:cs typeface="Calibri" panose="020F0502020204030204" pitchFamily="34" charset="0"/>
              </a:defRPr>
            </a:lvl1pPr>
          </a:lstStyle>
          <a:p>
            <a:pPr marL="0" lvl="0" indent="0" algn="l" defTabSz="914400" rtl="0" eaLnBrk="1" latinLnBrk="0" hangingPunct="1">
              <a:lnSpc>
                <a:spcPts val="3200"/>
              </a:lnSpc>
              <a:spcBef>
                <a:spcPts val="0"/>
              </a:spcBef>
              <a:buFont typeface="Arial" panose="020B0604020202020204" pitchFamily="34" charset="0"/>
              <a:buNone/>
            </a:pPr>
            <a:r>
              <a:rPr lang="de-DE" dirty="0"/>
              <a:t>Title</a:t>
            </a:r>
          </a:p>
        </p:txBody>
      </p:sp>
      <p:sp>
        <p:nvSpPr>
          <p:cNvPr id="10" name="Textplatzhalter 22">
            <a:extLst>
              <a:ext uri="{FF2B5EF4-FFF2-40B4-BE49-F238E27FC236}">
                <a16:creationId xmlns:a16="http://schemas.microsoft.com/office/drawing/2014/main" id="{A6ECA6C6-3046-4D67-A0A4-AE7F42E92371}"/>
              </a:ext>
            </a:extLst>
          </p:cNvPr>
          <p:cNvSpPr>
            <a:spLocks noGrp="1"/>
          </p:cNvSpPr>
          <p:nvPr>
            <p:ph type="body" sz="quarter" idx="23" hasCustomPrompt="1"/>
          </p:nvPr>
        </p:nvSpPr>
        <p:spPr>
          <a:xfrm>
            <a:off x="5155264" y="4873744"/>
            <a:ext cx="6012000" cy="354200"/>
          </a:xfrm>
          <a:prstGeom prst="rect">
            <a:avLst/>
          </a:prstGeom>
        </p:spPr>
        <p:txBody>
          <a:bodyPr wrap="square" lIns="0" rIns="0" anchor="t" anchorCtr="0">
            <a:noAutofit/>
          </a:bodyPr>
          <a:lstStyle>
            <a:lvl1pPr marL="0" indent="0" algn="l" defTabSz="914400" rtl="0" eaLnBrk="1" latinLnBrk="0" hangingPunct="1">
              <a:lnSpc>
                <a:spcPct val="90000"/>
              </a:lnSpc>
              <a:spcBef>
                <a:spcPts val="0"/>
              </a:spcBef>
              <a:buFont typeface="Arial" panose="020B0604020202020204" pitchFamily="34" charset="0"/>
              <a:buNone/>
              <a:defRPr lang="de-DE" sz="1200" kern="1200" baseline="0" dirty="0" smtClean="0">
                <a:solidFill>
                  <a:schemeClr val="bg1"/>
                </a:solidFill>
                <a:latin typeface="Calibri" panose="020F0502020204030204" pitchFamily="34" charset="0"/>
                <a:ea typeface="+mn-ea"/>
                <a:cs typeface="Calibri" panose="020F0502020204030204" pitchFamily="34" charset="0"/>
              </a:defRPr>
            </a:lvl1pPr>
          </a:lstStyle>
          <a:p>
            <a:pPr marL="0" lvl="0" indent="0">
              <a:lnSpc>
                <a:spcPts val="2300"/>
              </a:lnSpc>
              <a:spcBef>
                <a:spcPts val="0"/>
              </a:spcBef>
              <a:buNone/>
            </a:pPr>
            <a:r>
              <a:rPr lang="de-DE" dirty="0"/>
              <a:t>Location, DD. </a:t>
            </a:r>
            <a:r>
              <a:rPr lang="de-DE" dirty="0" err="1"/>
              <a:t>Month</a:t>
            </a:r>
            <a:r>
              <a:rPr lang="de-DE" dirty="0"/>
              <a:t> YYYY</a:t>
            </a:r>
          </a:p>
        </p:txBody>
      </p:sp>
      <p:sp>
        <p:nvSpPr>
          <p:cNvPr id="11" name="Textplatzhalter 22">
            <a:extLst>
              <a:ext uri="{FF2B5EF4-FFF2-40B4-BE49-F238E27FC236}">
                <a16:creationId xmlns:a16="http://schemas.microsoft.com/office/drawing/2014/main" id="{045DFE1D-F680-4A42-9ADF-0F95CF6034E9}"/>
              </a:ext>
            </a:extLst>
          </p:cNvPr>
          <p:cNvSpPr>
            <a:spLocks noGrp="1"/>
          </p:cNvSpPr>
          <p:nvPr>
            <p:ph type="body" sz="quarter" idx="24" hasCustomPrompt="1"/>
          </p:nvPr>
        </p:nvSpPr>
        <p:spPr>
          <a:xfrm>
            <a:off x="5155264" y="5350721"/>
            <a:ext cx="6012000" cy="258532"/>
          </a:xfrm>
          <a:prstGeom prst="rect">
            <a:avLst/>
          </a:prstGeom>
        </p:spPr>
        <p:txBody>
          <a:bodyPr wrap="square" lIns="0" rIns="0" anchor="t" anchorCtr="0">
            <a:noAutofit/>
          </a:bodyPr>
          <a:lstStyle>
            <a:lvl1pPr marL="0" indent="0" algn="l" defTabSz="914400" rtl="0" eaLnBrk="1" latinLnBrk="0" hangingPunct="1">
              <a:lnSpc>
                <a:spcPct val="90000"/>
              </a:lnSpc>
              <a:spcBef>
                <a:spcPts val="0"/>
              </a:spcBef>
              <a:buFont typeface="Arial" panose="020B0604020202020204" pitchFamily="34" charset="0"/>
              <a:buNone/>
              <a:defRPr lang="de-DE" sz="1200" kern="1200" baseline="0" dirty="0" smtClean="0">
                <a:solidFill>
                  <a:schemeClr val="bg1"/>
                </a:solidFill>
                <a:latin typeface="Calibri" panose="020F0502020204030204" pitchFamily="34" charset="0"/>
                <a:ea typeface="+mn-ea"/>
                <a:cs typeface="Calibri" panose="020F0502020204030204" pitchFamily="34" charset="0"/>
              </a:defRPr>
            </a:lvl1pPr>
          </a:lstStyle>
          <a:p>
            <a:r>
              <a:rPr lang="de-DE" dirty="0"/>
              <a:t>Contact </a:t>
            </a:r>
            <a:r>
              <a:rPr lang="de-DE" dirty="0" err="1"/>
              <a:t>information</a:t>
            </a:r>
            <a:r>
              <a:rPr lang="de-DE" dirty="0"/>
              <a:t> </a:t>
            </a:r>
            <a:r>
              <a:rPr lang="de-DE" dirty="0" err="1"/>
              <a:t>please</a:t>
            </a:r>
            <a:r>
              <a:rPr lang="de-DE" dirty="0"/>
              <a:t> </a:t>
            </a:r>
            <a:r>
              <a:rPr lang="de-DE" dirty="0" err="1"/>
              <a:t>enter</a:t>
            </a:r>
            <a:r>
              <a:rPr lang="de-DE" dirty="0"/>
              <a:t> </a:t>
            </a:r>
            <a:r>
              <a:rPr lang="de-DE" dirty="0" err="1"/>
              <a:t>here</a:t>
            </a:r>
            <a:endParaRPr lang="de-DE" dirty="0"/>
          </a:p>
        </p:txBody>
      </p:sp>
      <p:sp>
        <p:nvSpPr>
          <p:cNvPr id="12" name="Textplatzhalter 2">
            <a:extLst>
              <a:ext uri="{FF2B5EF4-FFF2-40B4-BE49-F238E27FC236}">
                <a16:creationId xmlns:a16="http://schemas.microsoft.com/office/drawing/2014/main" id="{0D3FD516-6C4E-4279-83D3-1DF2FDFA9C3A}"/>
              </a:ext>
            </a:extLst>
          </p:cNvPr>
          <p:cNvSpPr>
            <a:spLocks noGrp="1"/>
          </p:cNvSpPr>
          <p:nvPr>
            <p:ph type="body" sz="quarter" idx="25" hasCustomPrompt="1"/>
          </p:nvPr>
        </p:nvSpPr>
        <p:spPr>
          <a:xfrm>
            <a:off x="5155264" y="3920610"/>
            <a:ext cx="6012000" cy="374461"/>
          </a:xfrm>
          <a:prstGeom prst="rect">
            <a:avLst/>
          </a:prstGeom>
        </p:spPr>
        <p:txBody>
          <a:bodyPr lIns="0" rIns="0" anchor="ctr" anchorCtr="0"/>
          <a:lstStyle>
            <a:lvl1pPr marL="0" indent="0">
              <a:buNone/>
              <a:defRPr sz="1600" b="0">
                <a:solidFill>
                  <a:schemeClr val="accent1">
                    <a:lumMod val="20000"/>
                    <a:lumOff val="80000"/>
                  </a:schemeClr>
                </a:solidFill>
                <a:latin typeface="Calibri" panose="020F0502020204030204" pitchFamily="34" charset="0"/>
                <a:cs typeface="Calibri" panose="020F0502020204030204" pitchFamily="34" charset="0"/>
              </a:defRPr>
            </a:lvl1pPr>
          </a:lstStyle>
          <a:p>
            <a:pPr lvl="0"/>
            <a:r>
              <a:rPr lang="de-DE" dirty="0" err="1"/>
              <a:t>Presented</a:t>
            </a:r>
            <a:r>
              <a:rPr lang="de-DE" dirty="0"/>
              <a:t> </a:t>
            </a:r>
            <a:r>
              <a:rPr lang="de-DE" dirty="0" err="1"/>
              <a:t>by</a:t>
            </a:r>
            <a:r>
              <a:rPr lang="de-DE" dirty="0"/>
              <a:t> John </a:t>
            </a:r>
            <a:r>
              <a:rPr lang="de-DE" dirty="0" err="1"/>
              <a:t>Doe</a:t>
            </a:r>
            <a:endParaRPr lang="de-DE" dirty="0"/>
          </a:p>
        </p:txBody>
      </p:sp>
      <p:pic>
        <p:nvPicPr>
          <p:cNvPr id="13" name="Bildplatzhalter 3">
            <a:extLst>
              <a:ext uri="{FF2B5EF4-FFF2-40B4-BE49-F238E27FC236}">
                <a16:creationId xmlns:a16="http://schemas.microsoft.com/office/drawing/2014/main" id="{014F84FC-B471-4C2C-9757-8E5CAFDB486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497012" y="-696067"/>
            <a:ext cx="6045200" cy="6046788"/>
          </a:xfrm>
          <a:prstGeom prst="ellipse">
            <a:avLst/>
          </a:prstGeom>
        </p:spPr>
      </p:pic>
    </p:spTree>
    <p:extLst>
      <p:ext uri="{BB962C8B-B14F-4D97-AF65-F5344CB8AC3E}">
        <p14:creationId xmlns:p14="http://schemas.microsoft.com/office/powerpoint/2010/main" val="3187602958"/>
      </p:ext>
    </p:extLst>
  </p:cSld>
  <p:clrMapOvr>
    <a:masterClrMapping/>
  </p:clrMapOvr>
  <p:extLst>
    <p:ext uri="{DCECCB84-F9BA-43D5-87BE-67443E8EF086}">
      <p15:sldGuideLst xmlns:p15="http://schemas.microsoft.com/office/powerpoint/2012/main">
        <p15:guide id="1" pos="286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 variant 16PT with headline and subheadline 1 collumn only for charts and tables">
    <p:spTree>
      <p:nvGrpSpPr>
        <p:cNvPr id="1" name=""/>
        <p:cNvGrpSpPr/>
        <p:nvPr/>
      </p:nvGrpSpPr>
      <p:grpSpPr>
        <a:xfrm>
          <a:off x="0" y="0"/>
          <a:ext cx="0" cy="0"/>
          <a:chOff x="0" y="0"/>
          <a:chExt cx="0" cy="0"/>
        </a:xfrm>
      </p:grpSpPr>
      <p:sp>
        <p:nvSpPr>
          <p:cNvPr id="11" name="Inhaltsplatzhalter 2">
            <a:extLst>
              <a:ext uri="{FF2B5EF4-FFF2-40B4-BE49-F238E27FC236}">
                <a16:creationId xmlns:a16="http://schemas.microsoft.com/office/drawing/2014/main" id="{C6203B85-9660-4FDB-85A3-D3E96B8299DD}"/>
              </a:ext>
            </a:extLst>
          </p:cNvPr>
          <p:cNvSpPr>
            <a:spLocks noGrp="1"/>
          </p:cNvSpPr>
          <p:nvPr>
            <p:ph idx="1"/>
          </p:nvPr>
        </p:nvSpPr>
        <p:spPr>
          <a:xfrm>
            <a:off x="371476" y="2057359"/>
            <a:ext cx="11449051" cy="3711616"/>
          </a:xfrm>
          <a:prstGeom prst="rect">
            <a:avLst/>
          </a:prstGeom>
        </p:spPr>
        <p:txBody>
          <a:bodyPr>
            <a:normAutofit/>
          </a:bodyPr>
          <a:lstStyle>
            <a:lvl1pPr marL="134541" indent="-134541">
              <a:defRPr sz="1200"/>
            </a:lvl1pPr>
            <a:lvl2pPr>
              <a:defRPr sz="1200"/>
            </a:lvl2pPr>
            <a:lvl3pPr>
              <a:defRPr sz="1200"/>
            </a:lvl3pPr>
            <a:lvl4pPr>
              <a:defRPr sz="1200"/>
            </a:lvl4pPr>
            <a:lvl5pPr>
              <a:defRPr sz="12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6" name="Textplatzhalter 15">
            <a:extLst>
              <a:ext uri="{FF2B5EF4-FFF2-40B4-BE49-F238E27FC236}">
                <a16:creationId xmlns:a16="http://schemas.microsoft.com/office/drawing/2014/main" id="{8C426EFD-5D3D-44A0-83DE-5F7265F38E42}"/>
              </a:ext>
            </a:extLst>
          </p:cNvPr>
          <p:cNvSpPr>
            <a:spLocks noGrp="1"/>
          </p:cNvSpPr>
          <p:nvPr>
            <p:ph type="body" sz="quarter" idx="10" hasCustomPrompt="1"/>
          </p:nvPr>
        </p:nvSpPr>
        <p:spPr>
          <a:xfrm>
            <a:off x="371475" y="1334217"/>
            <a:ext cx="11449051" cy="723142"/>
          </a:xfrm>
          <a:prstGeom prst="rect">
            <a:avLst/>
          </a:prstGeom>
        </p:spPr>
        <p:txBody>
          <a:bodyPr anchor="t" anchorCtr="0"/>
          <a:lstStyle>
            <a:lvl1pPr marL="0" marR="0" indent="0" algn="l" defTabSz="685800" rtl="0" eaLnBrk="1" fontAlgn="auto" latinLnBrk="0" hangingPunct="1">
              <a:lnSpc>
                <a:spcPts val="1800"/>
              </a:lnSpc>
              <a:spcBef>
                <a:spcPts val="0"/>
              </a:spcBef>
              <a:spcAft>
                <a:spcPts val="0"/>
              </a:spcAft>
              <a:buClr>
                <a:srgbClr val="034EA2"/>
              </a:buClr>
              <a:buSzTx/>
              <a:buFont typeface="Arial" panose="020B0604020202020204" pitchFamily="34" charset="0"/>
              <a:buNone/>
              <a:tabLst/>
              <a:defRPr>
                <a:solidFill>
                  <a:srgbClr val="034EA2"/>
                </a:solidFill>
              </a:defRPr>
            </a:lvl1pPr>
          </a:lstStyle>
          <a:p>
            <a:pPr lvl="0"/>
            <a:r>
              <a:rPr lang="de-DE" dirty="0"/>
              <a:t>Subheadline durch Klicken bearbeiten</a:t>
            </a:r>
          </a:p>
        </p:txBody>
      </p:sp>
      <p:sp>
        <p:nvSpPr>
          <p:cNvPr id="5" name="Titel 1">
            <a:extLst>
              <a:ext uri="{FF2B5EF4-FFF2-40B4-BE49-F238E27FC236}">
                <a16:creationId xmlns:a16="http://schemas.microsoft.com/office/drawing/2014/main" id="{7A548119-1133-4B70-B4DE-91B3B93D07CC}"/>
              </a:ext>
            </a:extLst>
          </p:cNvPr>
          <p:cNvSpPr>
            <a:spLocks noGrp="1"/>
          </p:cNvSpPr>
          <p:nvPr>
            <p:ph type="title" hasCustomPrompt="1"/>
          </p:nvPr>
        </p:nvSpPr>
        <p:spPr>
          <a:xfrm>
            <a:off x="371475" y="368302"/>
            <a:ext cx="9730800" cy="882431"/>
          </a:xfrm>
          <a:prstGeom prst="rect">
            <a:avLst/>
          </a:prstGeom>
        </p:spPr>
        <p:txBody>
          <a:bodyPr>
            <a:noAutofit/>
          </a:bodyPr>
          <a:lstStyle>
            <a:lvl1pPr>
              <a:defRPr/>
            </a:lvl1pPr>
          </a:lstStyle>
          <a:p>
            <a:r>
              <a:rPr lang="de-DE" dirty="0"/>
              <a:t>Headline durch Klicken bearbeiten</a:t>
            </a:r>
            <a:br>
              <a:rPr lang="de-DE" dirty="0"/>
            </a:br>
            <a:endParaRPr lang="de-DE" dirty="0"/>
          </a:p>
        </p:txBody>
      </p:sp>
    </p:spTree>
    <p:extLst>
      <p:ext uri="{BB962C8B-B14F-4D97-AF65-F5344CB8AC3E}">
        <p14:creationId xmlns:p14="http://schemas.microsoft.com/office/powerpoint/2010/main" val="1785820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Headline subline object blue frame">
    <p:bg>
      <p:bgPr>
        <a:solidFill>
          <a:schemeClr val="tx2">
            <a:lumMod val="50000"/>
          </a:schemeClr>
        </a:soli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EEB2A004-0963-42F5-85E6-4234AFDD054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207" t="6454" b="5828"/>
          <a:stretch/>
        </p:blipFill>
        <p:spPr>
          <a:xfrm>
            <a:off x="0" y="0"/>
            <a:ext cx="11833414" cy="6858000"/>
          </a:xfrm>
          <a:prstGeom prst="rect">
            <a:avLst/>
          </a:prstGeom>
        </p:spPr>
      </p:pic>
      <p:pic>
        <p:nvPicPr>
          <p:cNvPr id="15" name="Bild 5" descr="Health.png">
            <a:extLst>
              <a:ext uri="{FF2B5EF4-FFF2-40B4-BE49-F238E27FC236}">
                <a16:creationId xmlns:a16="http://schemas.microsoft.com/office/drawing/2014/main" id="{366A867F-A6E9-405F-BC79-52E51926AA9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85940" y="6047949"/>
            <a:ext cx="1275514" cy="5578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el 1">
            <a:extLst>
              <a:ext uri="{FF2B5EF4-FFF2-40B4-BE49-F238E27FC236}">
                <a16:creationId xmlns:a16="http://schemas.microsoft.com/office/drawing/2014/main" id="{7C0144F7-805D-4349-BDB9-7928F8660847}"/>
              </a:ext>
            </a:extLst>
          </p:cNvPr>
          <p:cNvSpPr>
            <a:spLocks noGrp="1"/>
          </p:cNvSpPr>
          <p:nvPr>
            <p:ph type="title" hasCustomPrompt="1"/>
          </p:nvPr>
        </p:nvSpPr>
        <p:spPr>
          <a:xfrm>
            <a:off x="376888" y="367925"/>
            <a:ext cx="8235540" cy="530698"/>
          </a:xfrm>
          <a:prstGeom prst="rect">
            <a:avLst/>
          </a:prstGeom>
        </p:spPr>
        <p:txBody>
          <a:bodyPr anchor="t"/>
          <a:lstStyle>
            <a:lvl1pPr>
              <a:tabLst>
                <a:tab pos="1970088" algn="l"/>
              </a:tabLst>
              <a:defRPr lang="en-GB" sz="2800" b="0" kern="1200" dirty="0">
                <a:solidFill>
                  <a:schemeClr val="tx2"/>
                </a:solidFill>
                <a:latin typeface="+mn-lt"/>
                <a:ea typeface="+mj-ea"/>
                <a:cs typeface="+mj-cs"/>
              </a:defRPr>
            </a:lvl1pPr>
          </a:lstStyle>
          <a:p>
            <a:r>
              <a:rPr lang="de-DE" dirty="0"/>
              <a:t>Click </a:t>
            </a:r>
            <a:r>
              <a:rPr lang="de-DE" dirty="0" err="1"/>
              <a:t>to</a:t>
            </a:r>
            <a:r>
              <a:rPr lang="de-DE" dirty="0"/>
              <a:t> </a:t>
            </a:r>
            <a:r>
              <a:rPr lang="de-DE" dirty="0" err="1"/>
              <a:t>add</a:t>
            </a:r>
            <a:r>
              <a:rPr lang="de-DE" dirty="0"/>
              <a:t> </a:t>
            </a:r>
            <a:r>
              <a:rPr lang="de-DE" dirty="0" err="1"/>
              <a:t>headline</a:t>
            </a:r>
            <a:r>
              <a:rPr lang="de-DE" dirty="0"/>
              <a:t> (Calibri 28pt)</a:t>
            </a:r>
            <a:endParaRPr lang="en-GB" dirty="0"/>
          </a:p>
        </p:txBody>
      </p:sp>
      <p:sp>
        <p:nvSpPr>
          <p:cNvPr id="7" name="Textplatzhalter 3">
            <a:extLst>
              <a:ext uri="{FF2B5EF4-FFF2-40B4-BE49-F238E27FC236}">
                <a16:creationId xmlns:a16="http://schemas.microsoft.com/office/drawing/2014/main" id="{2D939DFB-F6C9-42B2-ACCA-28D76488EE62}"/>
              </a:ext>
            </a:extLst>
          </p:cNvPr>
          <p:cNvSpPr>
            <a:spLocks noGrp="1"/>
          </p:cNvSpPr>
          <p:nvPr>
            <p:ph type="body" sz="quarter" idx="12" hasCustomPrompt="1"/>
          </p:nvPr>
        </p:nvSpPr>
        <p:spPr>
          <a:xfrm>
            <a:off x="372367" y="914076"/>
            <a:ext cx="8240060" cy="641346"/>
          </a:xfrm>
          <a:prstGeom prst="rect">
            <a:avLst/>
          </a:prstGeom>
        </p:spPr>
        <p:txBody>
          <a:bodyPr/>
          <a:lstStyle>
            <a:lvl1pPr marL="0" indent="0">
              <a:buNone/>
              <a:defRPr/>
            </a:lvl1pPr>
          </a:lstStyle>
          <a:p>
            <a:r>
              <a:rPr lang="de-DE" dirty="0"/>
              <a:t>Click </a:t>
            </a:r>
            <a:r>
              <a:rPr lang="de-DE" dirty="0" err="1"/>
              <a:t>to</a:t>
            </a:r>
            <a:r>
              <a:rPr lang="de-DE" dirty="0"/>
              <a:t> </a:t>
            </a:r>
            <a:r>
              <a:rPr lang="de-DE" dirty="0" err="1"/>
              <a:t>add</a:t>
            </a:r>
            <a:r>
              <a:rPr lang="de-DE" dirty="0"/>
              <a:t> </a:t>
            </a:r>
            <a:r>
              <a:rPr lang="de-DE" dirty="0" err="1"/>
              <a:t>subline</a:t>
            </a:r>
            <a:r>
              <a:rPr lang="de-DE" dirty="0"/>
              <a:t> (Calibri 20pt)</a:t>
            </a:r>
            <a:endParaRPr lang="en-GB" dirty="0"/>
          </a:p>
        </p:txBody>
      </p:sp>
      <p:sp>
        <p:nvSpPr>
          <p:cNvPr id="4" name="Inhaltsplatzhalter 3">
            <a:extLst>
              <a:ext uri="{FF2B5EF4-FFF2-40B4-BE49-F238E27FC236}">
                <a16:creationId xmlns:a16="http://schemas.microsoft.com/office/drawing/2014/main" id="{1825E988-752D-42B3-BA0C-6AF993B91DA2}"/>
              </a:ext>
            </a:extLst>
          </p:cNvPr>
          <p:cNvSpPr>
            <a:spLocks noGrp="1"/>
          </p:cNvSpPr>
          <p:nvPr>
            <p:ph sz="quarter" idx="13" hasCustomPrompt="1"/>
          </p:nvPr>
        </p:nvSpPr>
        <p:spPr>
          <a:xfrm>
            <a:off x="376512" y="1736725"/>
            <a:ext cx="9319937" cy="4213225"/>
          </a:xfrm>
          <a:prstGeom prst="rect">
            <a:avLst/>
          </a:prstGeom>
        </p:spPr>
        <p:txBody>
          <a:bodyPr/>
          <a:lstStyle>
            <a:lvl1pPr>
              <a:defRPr sz="1600"/>
            </a:lvl1pPr>
            <a:lvl2pPr>
              <a:defRPr sz="1200"/>
            </a:lvl2pPr>
            <a:lvl3pPr>
              <a:defRPr sz="1200"/>
            </a:lvl3pPr>
            <a:lvl4pPr>
              <a:defRPr sz="1200"/>
            </a:lvl4pPr>
            <a:lvl5pPr>
              <a:defRPr sz="1200"/>
            </a:lvl5pPr>
          </a:lstStyle>
          <a:p>
            <a:r>
              <a:rPr lang="de-DE" dirty="0"/>
              <a:t>Click </a:t>
            </a:r>
            <a:r>
              <a:rPr lang="de-DE" dirty="0" err="1"/>
              <a:t>to</a:t>
            </a:r>
            <a:r>
              <a:rPr lang="de-DE" dirty="0"/>
              <a:t> </a:t>
            </a:r>
            <a:r>
              <a:rPr lang="de-DE" dirty="0" err="1"/>
              <a:t>add</a:t>
            </a:r>
            <a:r>
              <a:rPr lang="de-DE" dirty="0"/>
              <a:t> </a:t>
            </a:r>
            <a:r>
              <a:rPr lang="de-DE" dirty="0" err="1"/>
              <a:t>text</a:t>
            </a:r>
            <a:r>
              <a:rPr lang="de-DE" dirty="0"/>
              <a:t> (Calibri 16pt)</a:t>
            </a:r>
            <a:endParaRPr lang="en-GB" dirty="0"/>
          </a:p>
        </p:txBody>
      </p:sp>
    </p:spTree>
    <p:extLst>
      <p:ext uri="{BB962C8B-B14F-4D97-AF65-F5344CB8AC3E}">
        <p14:creationId xmlns:p14="http://schemas.microsoft.com/office/powerpoint/2010/main" val="4223754773"/>
      </p:ext>
    </p:extLst>
  </p:cSld>
  <p:clrMapOvr>
    <a:masterClrMapping/>
  </p:clrMapOvr>
  <p:extLst>
    <p:ext uri="{DCECCB84-F9BA-43D5-87BE-67443E8EF086}">
      <p15:sldGuideLst xmlns:p15="http://schemas.microsoft.com/office/powerpoint/2012/main">
        <p15:guide id="1" pos="234">
          <p15:clr>
            <a:srgbClr val="FBAE40"/>
          </p15:clr>
        </p15:guide>
        <p15:guide id="2" orient="horz" pos="572">
          <p15:clr>
            <a:srgbClr val="FBAE40"/>
          </p15:clr>
        </p15:guide>
        <p15:guide id="3" orient="horz" pos="1094">
          <p15:clr>
            <a:srgbClr val="FBAE40"/>
          </p15:clr>
        </p15:guide>
        <p15:guide id="4" orient="horz" pos="3748">
          <p15:clr>
            <a:srgbClr val="FBAE40"/>
          </p15:clr>
        </p15:guide>
        <p15:guide id="5" orient="horz" pos="981">
          <p15:clr>
            <a:srgbClr val="FBAE40"/>
          </p15:clr>
        </p15:guide>
        <p15:guide id="6" orient="horz" pos="232">
          <p15:clr>
            <a:srgbClr val="FBAE40"/>
          </p15:clr>
        </p15:guide>
        <p15:guide id="7" pos="5428">
          <p15:clr>
            <a:srgbClr val="FBAE40"/>
          </p15:clr>
        </p15:guide>
        <p15:guide id="8" pos="610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image" Target="../media/image16.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image" Target="../media/image15.png"/><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theme" Target="../theme/theme3.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image" Target="../media/image1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EA4973F6-74DD-4AD0-A061-8FA83593637B}"/>
              </a:ext>
            </a:extLst>
          </p:cNvPr>
          <p:cNvSpPr/>
          <p:nvPr userDrawn="1"/>
        </p:nvSpPr>
        <p:spPr>
          <a:xfrm>
            <a:off x="0" y="0"/>
            <a:ext cx="12192000" cy="6858000"/>
          </a:xfrm>
          <a:prstGeom prst="rect">
            <a:avLst/>
          </a:prstGeom>
          <a:solidFill>
            <a:srgbClr val="1C234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a:extLst>
              <a:ext uri="{FF2B5EF4-FFF2-40B4-BE49-F238E27FC236}">
                <a16:creationId xmlns:a16="http://schemas.microsoft.com/office/drawing/2014/main" id="{48CE970B-6200-4F1B-B7D8-060E18574F3B}"/>
              </a:ext>
            </a:extLst>
          </p:cNvPr>
          <p:cNvPicPr>
            <a:picLocks noChangeAspect="1"/>
          </p:cNvPicPr>
          <p:nvPr userDrawn="1"/>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85200" y="6048000"/>
            <a:ext cx="1274647" cy="558000"/>
          </a:xfrm>
          <a:prstGeom prst="rect">
            <a:avLst/>
          </a:prstGeom>
        </p:spPr>
      </p:pic>
      <p:grpSp>
        <p:nvGrpSpPr>
          <p:cNvPr id="5" name="Gruppierung 13">
            <a:extLst>
              <a:ext uri="{FF2B5EF4-FFF2-40B4-BE49-F238E27FC236}">
                <a16:creationId xmlns:a16="http://schemas.microsoft.com/office/drawing/2014/main" id="{BDFD1FCE-39C0-442D-A915-8718B3BD4744}"/>
              </a:ext>
            </a:extLst>
          </p:cNvPr>
          <p:cNvGrpSpPr>
            <a:grpSpLocks/>
          </p:cNvGrpSpPr>
          <p:nvPr userDrawn="1"/>
        </p:nvGrpSpPr>
        <p:grpSpPr bwMode="auto">
          <a:xfrm>
            <a:off x="9657618" y="6267123"/>
            <a:ext cx="2190649" cy="430212"/>
            <a:chOff x="6588757" y="620688"/>
            <a:chExt cx="2189541" cy="430887"/>
          </a:xfrm>
        </p:grpSpPr>
        <p:pic>
          <p:nvPicPr>
            <p:cNvPr id="6" name="Picture 2" descr="F:\Birmingham\MSU\Creative Services\DG EAC Framework jobs\EIT\2014 EIT re-brand\Templates\Powerpoint\Elements\EU Flag.png">
              <a:extLst>
                <a:ext uri="{FF2B5EF4-FFF2-40B4-BE49-F238E27FC236}">
                  <a16:creationId xmlns:a16="http://schemas.microsoft.com/office/drawing/2014/main" id="{5B6EAF4F-9D79-49E9-889E-7F2F89BFD03A}"/>
                </a:ext>
              </a:extLst>
            </p:cNvP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8440894" y="653620"/>
              <a:ext cx="337404" cy="239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feld 6">
              <a:extLst>
                <a:ext uri="{FF2B5EF4-FFF2-40B4-BE49-F238E27FC236}">
                  <a16:creationId xmlns:a16="http://schemas.microsoft.com/office/drawing/2014/main" id="{553E230E-4B59-4FCB-8800-B2800E73C316}"/>
                </a:ext>
              </a:extLst>
            </p:cNvPr>
            <p:cNvSpPr txBox="1">
              <a:spLocks noChangeArrowheads="1"/>
            </p:cNvSpPr>
            <p:nvPr userDrawn="1"/>
          </p:nvSpPr>
          <p:spPr bwMode="auto">
            <a:xfrm>
              <a:off x="6588757" y="620688"/>
              <a:ext cx="1872302"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algn="r" eaLnBrk="1" hangingPunct="1">
                <a:defRPr/>
              </a:pPr>
              <a:r>
                <a:rPr lang="en-GB" sz="700" dirty="0">
                  <a:solidFill>
                    <a:schemeClr val="bg1"/>
                  </a:solidFill>
                  <a:latin typeface="Calibri" charset="0"/>
                </a:rPr>
                <a:t>EIT Health is supported by the EIT, </a:t>
              </a:r>
              <a:endParaRPr lang="de-DE" sz="700" dirty="0">
                <a:solidFill>
                  <a:schemeClr val="bg1"/>
                </a:solidFill>
                <a:latin typeface="Calibri" charset="0"/>
              </a:endParaRPr>
            </a:p>
            <a:p>
              <a:pPr algn="r" eaLnBrk="1" hangingPunct="1">
                <a:defRPr/>
              </a:pPr>
              <a:r>
                <a:rPr lang="en-GB" sz="700" dirty="0">
                  <a:solidFill>
                    <a:schemeClr val="bg1"/>
                  </a:solidFill>
                  <a:latin typeface="Calibri" charset="0"/>
                </a:rPr>
                <a:t>a body of the European Union</a:t>
              </a:r>
              <a:endParaRPr lang="de-DE" sz="700" dirty="0">
                <a:solidFill>
                  <a:schemeClr val="bg1"/>
                </a:solidFill>
                <a:latin typeface="Calibri" charset="0"/>
              </a:endParaRPr>
            </a:p>
            <a:p>
              <a:pPr eaLnBrk="1" hangingPunct="1">
                <a:defRPr/>
              </a:pPr>
              <a:endParaRPr lang="de-DE" sz="800" dirty="0">
                <a:solidFill>
                  <a:schemeClr val="bg1"/>
                </a:solidFill>
                <a:latin typeface="Calibri" charset="0"/>
              </a:endParaRPr>
            </a:p>
          </p:txBody>
        </p:sp>
      </p:grpSp>
    </p:spTree>
    <p:extLst>
      <p:ext uri="{BB962C8B-B14F-4D97-AF65-F5344CB8AC3E}">
        <p14:creationId xmlns:p14="http://schemas.microsoft.com/office/powerpoint/2010/main" val="423890557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Lst>
  <p:txStyles>
    <p:titleStyle>
      <a:lvl1pPr algn="l" defTabSz="914400" rtl="0" eaLnBrk="1" latinLnBrk="0" hangingPunct="1">
        <a:lnSpc>
          <a:spcPct val="90000"/>
        </a:lnSpc>
        <a:spcBef>
          <a:spcPct val="0"/>
        </a:spcBef>
        <a:buNone/>
        <a:defRPr sz="3000" kern="1200">
          <a:solidFill>
            <a:srgbClr val="034EA2"/>
          </a:solidFill>
          <a:latin typeface="+mj-lt"/>
          <a:ea typeface="+mj-ea"/>
          <a:cs typeface="+mj-cs"/>
        </a:defRPr>
      </a:lvl1pPr>
    </p:titleStyle>
    <p:bodyStyle>
      <a:lvl1pPr marL="182563" indent="-182563" algn="l" defTabSz="914400" rtl="0" eaLnBrk="1" latinLnBrk="0" hangingPunct="1">
        <a:lnSpc>
          <a:spcPct val="90000"/>
        </a:lnSpc>
        <a:spcBef>
          <a:spcPts val="1000"/>
        </a:spcBef>
        <a:buClr>
          <a:srgbClr val="034EA2"/>
        </a:buClr>
        <a:buFont typeface="Arial" panose="020B0604020202020204" pitchFamily="34" charset="0"/>
        <a:buChar char="•"/>
        <a:defRPr sz="2000" kern="1200">
          <a:solidFill>
            <a:schemeClr val="tx1"/>
          </a:solidFill>
          <a:latin typeface="+mn-lt"/>
          <a:ea typeface="+mn-ea"/>
          <a:cs typeface="+mn-cs"/>
        </a:defRPr>
      </a:lvl1pPr>
      <a:lvl2pPr marL="627063" indent="-176213" algn="l" defTabSz="914400" rtl="0" eaLnBrk="1" latinLnBrk="0" hangingPunct="1">
        <a:lnSpc>
          <a:spcPct val="90000"/>
        </a:lnSpc>
        <a:spcBef>
          <a:spcPts val="500"/>
        </a:spcBef>
        <a:buClr>
          <a:srgbClr val="034EA2"/>
        </a:buClr>
        <a:buFont typeface="Arial" panose="020B0604020202020204" pitchFamily="34" charset="0"/>
        <a:buChar char="•"/>
        <a:defRPr sz="1600" kern="1200">
          <a:solidFill>
            <a:schemeClr val="tx1"/>
          </a:solidFill>
          <a:latin typeface="+mn-lt"/>
          <a:ea typeface="+mn-ea"/>
          <a:cs typeface="+mn-cs"/>
        </a:defRPr>
      </a:lvl2pPr>
      <a:lvl3pPr marL="1071563" indent="-171450" algn="l" defTabSz="914400" rtl="0" eaLnBrk="1" latinLnBrk="0" hangingPunct="1">
        <a:lnSpc>
          <a:spcPct val="90000"/>
        </a:lnSpc>
        <a:spcBef>
          <a:spcPts val="500"/>
        </a:spcBef>
        <a:buClr>
          <a:srgbClr val="034EA2"/>
        </a:buClr>
        <a:buFont typeface="Arial" panose="020B0604020202020204" pitchFamily="34" charset="0"/>
        <a:buChar char="•"/>
        <a:defRPr sz="1600" kern="1200">
          <a:solidFill>
            <a:schemeClr val="tx1"/>
          </a:solidFill>
          <a:latin typeface="+mn-lt"/>
          <a:ea typeface="+mn-ea"/>
          <a:cs typeface="+mn-cs"/>
        </a:defRPr>
      </a:lvl3pPr>
      <a:lvl4pPr marL="1528763" indent="-177800" algn="l" defTabSz="914400" rtl="0" eaLnBrk="1" latinLnBrk="0" hangingPunct="1">
        <a:lnSpc>
          <a:spcPct val="90000"/>
        </a:lnSpc>
        <a:spcBef>
          <a:spcPts val="500"/>
        </a:spcBef>
        <a:buClr>
          <a:srgbClr val="034EA2"/>
        </a:buClr>
        <a:buFont typeface="Arial" panose="020B0604020202020204" pitchFamily="34" charset="0"/>
        <a:buChar char="•"/>
        <a:defRPr sz="1600" kern="1200">
          <a:solidFill>
            <a:schemeClr val="tx1"/>
          </a:solidFill>
          <a:latin typeface="+mn-lt"/>
          <a:ea typeface="+mn-ea"/>
          <a:cs typeface="+mn-cs"/>
        </a:defRPr>
      </a:lvl4pPr>
      <a:lvl5pPr marL="1973263" indent="-185738" algn="l" defTabSz="914400" rtl="0" eaLnBrk="1" latinLnBrk="0" hangingPunct="1">
        <a:lnSpc>
          <a:spcPct val="90000"/>
        </a:lnSpc>
        <a:spcBef>
          <a:spcPts val="500"/>
        </a:spcBef>
        <a:buClr>
          <a:srgbClr val="034EA2"/>
        </a:buClr>
        <a:buFont typeface="Calibri" panose="020F050202020403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A4A3A4"/>
          </p15:clr>
        </p15:guide>
        <p15:guide id="2" pos="7446">
          <p15:clr>
            <a:srgbClr val="A4A3A4"/>
          </p15:clr>
        </p15:guide>
        <p15:guide id="3" orient="horz" pos="232">
          <p15:clr>
            <a:srgbClr val="A4A3A4"/>
          </p15:clr>
        </p15:guide>
        <p15:guide id="4" orient="horz" pos="4020">
          <p15:clr>
            <a:srgbClr val="A4A3A4"/>
          </p15:clr>
        </p15:guide>
        <p15:guide id="5" orient="horz" pos="2160">
          <p15:clr>
            <a:srgbClr val="F26B43"/>
          </p15:clr>
        </p15:guide>
        <p15:guide id="6" pos="3840">
          <p15:clr>
            <a:srgbClr val="F26B43"/>
          </p15:clr>
        </p15:guide>
        <p15:guide id="7" orient="horz" pos="3816">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33F39B09-0012-4803-862A-3A043B1A6E90}"/>
              </a:ext>
            </a:extLst>
          </p:cNvPr>
          <p:cNvSpPr>
            <a:spLocks noGrp="1"/>
          </p:cNvSpPr>
          <p:nvPr>
            <p:ph type="title"/>
          </p:nvPr>
        </p:nvSpPr>
        <p:spPr>
          <a:xfrm>
            <a:off x="387823" y="365125"/>
            <a:ext cx="11432702" cy="1325563"/>
          </a:xfrm>
          <a:prstGeom prst="rect">
            <a:avLst/>
          </a:prstGeom>
        </p:spPr>
        <p:txBody>
          <a:bodyPr vert="horz" lIns="0" tIns="0" rIns="0" bIns="45720" rtlCol="0" anchor="t">
            <a:normAutofit/>
          </a:bodyPr>
          <a:lstStyle/>
          <a:p>
            <a:r>
              <a:rPr lang="de-DE" dirty="0"/>
              <a:t>Titelmasterformat durch Klicken bearbeiten</a:t>
            </a:r>
          </a:p>
        </p:txBody>
      </p:sp>
      <p:sp>
        <p:nvSpPr>
          <p:cNvPr id="3" name="Textplatzhalter 2">
            <a:extLst>
              <a:ext uri="{FF2B5EF4-FFF2-40B4-BE49-F238E27FC236}">
                <a16:creationId xmlns:a16="http://schemas.microsoft.com/office/drawing/2014/main" id="{B2C60C79-3453-4E25-A021-7A8B5297A51D}"/>
              </a:ext>
            </a:extLst>
          </p:cNvPr>
          <p:cNvSpPr>
            <a:spLocks noGrp="1"/>
          </p:cNvSpPr>
          <p:nvPr>
            <p:ph type="body" idx="1"/>
          </p:nvPr>
        </p:nvSpPr>
        <p:spPr>
          <a:xfrm>
            <a:off x="387823" y="1825625"/>
            <a:ext cx="11442641" cy="3943350"/>
          </a:xfrm>
          <a:prstGeom prst="rect">
            <a:avLst/>
          </a:prstGeom>
        </p:spPr>
        <p:txBody>
          <a:bodyPr vert="horz" lIns="0" tIns="45720" rIns="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7" name="Bild 5" descr="Health.png">
            <a:extLst>
              <a:ext uri="{FF2B5EF4-FFF2-40B4-BE49-F238E27FC236}">
                <a16:creationId xmlns:a16="http://schemas.microsoft.com/office/drawing/2014/main" id="{03BDF05E-BD4F-4DA8-B24A-285C2C3BDBEE}"/>
              </a:ext>
            </a:extLst>
          </p:cNvPr>
          <p:cNvPicPr>
            <a:picLocks noChangeAspect="1"/>
          </p:cNvPicPr>
          <p:nvPr userDrawn="1"/>
        </p:nvPicPr>
        <p:blipFill>
          <a:blip r:embed="rId28" cstate="print">
            <a:extLst>
              <a:ext uri="{28A0092B-C50C-407E-A947-70E740481C1C}">
                <a14:useLocalDpi xmlns:a14="http://schemas.microsoft.com/office/drawing/2010/main"/>
              </a:ext>
            </a:extLst>
          </a:blip>
          <a:srcRect/>
          <a:stretch>
            <a:fillRect/>
          </a:stretch>
        </p:blipFill>
        <p:spPr bwMode="auto">
          <a:xfrm>
            <a:off x="387823" y="5968212"/>
            <a:ext cx="1709738"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uppierung 13">
            <a:extLst>
              <a:ext uri="{FF2B5EF4-FFF2-40B4-BE49-F238E27FC236}">
                <a16:creationId xmlns:a16="http://schemas.microsoft.com/office/drawing/2014/main" id="{CC00DD2C-C651-4AAF-BE38-618D904CC1D6}"/>
              </a:ext>
            </a:extLst>
          </p:cNvPr>
          <p:cNvGrpSpPr>
            <a:grpSpLocks/>
          </p:cNvGrpSpPr>
          <p:nvPr userDrawn="1"/>
        </p:nvGrpSpPr>
        <p:grpSpPr bwMode="auto">
          <a:xfrm>
            <a:off x="9654481" y="6175552"/>
            <a:ext cx="2190649" cy="430212"/>
            <a:chOff x="6588757" y="620688"/>
            <a:chExt cx="2189541" cy="430887"/>
          </a:xfrm>
        </p:grpSpPr>
        <p:pic>
          <p:nvPicPr>
            <p:cNvPr id="9" name="Picture 2" descr="F:\Birmingham\MSU\Creative Services\DG EAC Framework jobs\EIT\2014 EIT re-brand\Templates\Powerpoint\Elements\EU Flag.png">
              <a:extLst>
                <a:ext uri="{FF2B5EF4-FFF2-40B4-BE49-F238E27FC236}">
                  <a16:creationId xmlns:a16="http://schemas.microsoft.com/office/drawing/2014/main" id="{BADCC7C9-B4C7-4CF1-B4B7-7AF6F94906B4}"/>
                </a:ext>
              </a:extLst>
            </p:cNvPr>
            <p:cNvPicPr>
              <a:picLocks noChangeAspect="1" noChangeArrowheads="1"/>
            </p:cNvPicPr>
            <p:nvPr userDrawn="1"/>
          </p:nvPicPr>
          <p:blipFill>
            <a:blip r:embed="rId29" cstate="print">
              <a:extLst>
                <a:ext uri="{28A0092B-C50C-407E-A947-70E740481C1C}">
                  <a14:useLocalDpi xmlns:a14="http://schemas.microsoft.com/office/drawing/2010/main"/>
                </a:ext>
              </a:extLst>
            </a:blip>
            <a:srcRect/>
            <a:stretch>
              <a:fillRect/>
            </a:stretch>
          </p:blipFill>
          <p:spPr bwMode="auto">
            <a:xfrm>
              <a:off x="8440894" y="653620"/>
              <a:ext cx="337404" cy="239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feld 9">
              <a:extLst>
                <a:ext uri="{FF2B5EF4-FFF2-40B4-BE49-F238E27FC236}">
                  <a16:creationId xmlns:a16="http://schemas.microsoft.com/office/drawing/2014/main" id="{DA811577-589F-4290-8AD8-0FDA58377473}"/>
                </a:ext>
              </a:extLst>
            </p:cNvPr>
            <p:cNvSpPr txBox="1">
              <a:spLocks noChangeArrowheads="1"/>
            </p:cNvSpPr>
            <p:nvPr userDrawn="1"/>
          </p:nvSpPr>
          <p:spPr bwMode="auto">
            <a:xfrm>
              <a:off x="6588757" y="620688"/>
              <a:ext cx="1872302"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algn="r" eaLnBrk="1" hangingPunct="1">
                <a:defRPr/>
              </a:pPr>
              <a:r>
                <a:rPr lang="en-GB" sz="700" dirty="0">
                  <a:solidFill>
                    <a:srgbClr val="A6A6A6"/>
                  </a:solidFill>
                  <a:latin typeface="Calibri" charset="0"/>
                </a:rPr>
                <a:t>EIT Health is supported by the EIT, </a:t>
              </a:r>
              <a:endParaRPr lang="de-DE" sz="700" dirty="0">
                <a:solidFill>
                  <a:srgbClr val="A6A6A6"/>
                </a:solidFill>
                <a:latin typeface="Calibri" charset="0"/>
              </a:endParaRPr>
            </a:p>
            <a:p>
              <a:pPr algn="r" eaLnBrk="1" hangingPunct="1">
                <a:defRPr/>
              </a:pPr>
              <a:r>
                <a:rPr lang="en-GB" sz="700" dirty="0">
                  <a:solidFill>
                    <a:srgbClr val="A6A6A6"/>
                  </a:solidFill>
                  <a:latin typeface="Calibri" charset="0"/>
                </a:rPr>
                <a:t>a body of the European Union</a:t>
              </a:r>
              <a:endParaRPr lang="de-DE" sz="700" dirty="0">
                <a:solidFill>
                  <a:srgbClr val="A6A6A6"/>
                </a:solidFill>
                <a:latin typeface="Calibri" charset="0"/>
              </a:endParaRPr>
            </a:p>
            <a:p>
              <a:pPr eaLnBrk="1" hangingPunct="1">
                <a:defRPr/>
              </a:pPr>
              <a:endParaRPr lang="de-DE" sz="800" dirty="0">
                <a:solidFill>
                  <a:srgbClr val="A6A6A6"/>
                </a:solidFill>
                <a:latin typeface="Calibri" charset="0"/>
              </a:endParaRPr>
            </a:p>
          </p:txBody>
        </p:sp>
      </p:grpSp>
      <p:sp>
        <p:nvSpPr>
          <p:cNvPr id="11" name="Textfeld 10">
            <a:extLst>
              <a:ext uri="{FF2B5EF4-FFF2-40B4-BE49-F238E27FC236}">
                <a16:creationId xmlns:a16="http://schemas.microsoft.com/office/drawing/2014/main" id="{6160686C-EFED-4E70-BC38-A187326441E7}"/>
              </a:ext>
            </a:extLst>
          </p:cNvPr>
          <p:cNvSpPr txBox="1"/>
          <p:nvPr userDrawn="1"/>
        </p:nvSpPr>
        <p:spPr>
          <a:xfrm>
            <a:off x="11830464" y="-348493"/>
            <a:ext cx="652743" cy="338554"/>
          </a:xfrm>
          <a:prstGeom prst="rect">
            <a:avLst/>
          </a:prstGeom>
          <a:noFill/>
        </p:spPr>
        <p:txBody>
          <a:bodyPr wrap="none" rtlCol="0">
            <a:spAutoFit/>
          </a:bodyPr>
          <a:lstStyle/>
          <a:p>
            <a:pPr algn="ctr"/>
            <a:r>
              <a:rPr lang="de-DE" sz="1600" dirty="0"/>
              <a:t>15,90</a:t>
            </a:r>
          </a:p>
        </p:txBody>
      </p:sp>
      <p:sp>
        <p:nvSpPr>
          <p:cNvPr id="12" name="Textfeld 11">
            <a:extLst>
              <a:ext uri="{FF2B5EF4-FFF2-40B4-BE49-F238E27FC236}">
                <a16:creationId xmlns:a16="http://schemas.microsoft.com/office/drawing/2014/main" id="{BF304FC3-B61A-4C74-BE0E-E9922367AA41}"/>
              </a:ext>
            </a:extLst>
          </p:cNvPr>
          <p:cNvSpPr txBox="1"/>
          <p:nvPr userDrawn="1"/>
        </p:nvSpPr>
        <p:spPr>
          <a:xfrm>
            <a:off x="-286616" y="-348493"/>
            <a:ext cx="652743" cy="338554"/>
          </a:xfrm>
          <a:prstGeom prst="rect">
            <a:avLst/>
          </a:prstGeom>
          <a:noFill/>
        </p:spPr>
        <p:txBody>
          <a:bodyPr wrap="none" rtlCol="0">
            <a:spAutoFit/>
          </a:bodyPr>
          <a:lstStyle/>
          <a:p>
            <a:pPr algn="ctr"/>
            <a:r>
              <a:rPr lang="de-DE" sz="1600" dirty="0"/>
              <a:t>15,90</a:t>
            </a:r>
          </a:p>
        </p:txBody>
      </p:sp>
      <p:sp>
        <p:nvSpPr>
          <p:cNvPr id="13" name="Textfeld 12">
            <a:extLst>
              <a:ext uri="{FF2B5EF4-FFF2-40B4-BE49-F238E27FC236}">
                <a16:creationId xmlns:a16="http://schemas.microsoft.com/office/drawing/2014/main" id="{A2A9431A-DB77-4EA9-8D0B-6BB3305B5582}"/>
              </a:ext>
            </a:extLst>
          </p:cNvPr>
          <p:cNvSpPr txBox="1"/>
          <p:nvPr userDrawn="1"/>
        </p:nvSpPr>
        <p:spPr>
          <a:xfrm>
            <a:off x="12203559" y="6502503"/>
            <a:ext cx="548548" cy="338554"/>
          </a:xfrm>
          <a:prstGeom prst="rect">
            <a:avLst/>
          </a:prstGeom>
          <a:noFill/>
        </p:spPr>
        <p:txBody>
          <a:bodyPr wrap="none" rtlCol="0">
            <a:spAutoFit/>
          </a:bodyPr>
          <a:lstStyle/>
          <a:p>
            <a:pPr algn="ctr"/>
            <a:r>
              <a:rPr lang="de-DE" sz="1600" dirty="0"/>
              <a:t>8,50</a:t>
            </a:r>
          </a:p>
        </p:txBody>
      </p:sp>
      <p:sp>
        <p:nvSpPr>
          <p:cNvPr id="14" name="Textfeld 13">
            <a:extLst>
              <a:ext uri="{FF2B5EF4-FFF2-40B4-BE49-F238E27FC236}">
                <a16:creationId xmlns:a16="http://schemas.microsoft.com/office/drawing/2014/main" id="{E825328C-F077-471E-BF12-1451EB85A0B9}"/>
              </a:ext>
            </a:extLst>
          </p:cNvPr>
          <p:cNvSpPr txBox="1"/>
          <p:nvPr userDrawn="1"/>
        </p:nvSpPr>
        <p:spPr>
          <a:xfrm>
            <a:off x="-560890" y="6502503"/>
            <a:ext cx="548548" cy="338554"/>
          </a:xfrm>
          <a:prstGeom prst="rect">
            <a:avLst/>
          </a:prstGeom>
          <a:noFill/>
        </p:spPr>
        <p:txBody>
          <a:bodyPr wrap="none" rtlCol="0">
            <a:spAutoFit/>
          </a:bodyPr>
          <a:lstStyle/>
          <a:p>
            <a:pPr algn="ctr"/>
            <a:r>
              <a:rPr lang="de-DE" sz="1600" dirty="0"/>
              <a:t>8,50</a:t>
            </a:r>
          </a:p>
        </p:txBody>
      </p:sp>
      <p:sp>
        <p:nvSpPr>
          <p:cNvPr id="15" name="Textfeld 14">
            <a:extLst>
              <a:ext uri="{FF2B5EF4-FFF2-40B4-BE49-F238E27FC236}">
                <a16:creationId xmlns:a16="http://schemas.microsoft.com/office/drawing/2014/main" id="{DDADCDC8-CA99-4BB2-8E2D-907C17A35C95}"/>
              </a:ext>
            </a:extLst>
          </p:cNvPr>
          <p:cNvSpPr txBox="1"/>
          <p:nvPr userDrawn="1"/>
        </p:nvSpPr>
        <p:spPr>
          <a:xfrm>
            <a:off x="12213158" y="377616"/>
            <a:ext cx="548548" cy="338554"/>
          </a:xfrm>
          <a:prstGeom prst="rect">
            <a:avLst/>
          </a:prstGeom>
          <a:noFill/>
        </p:spPr>
        <p:txBody>
          <a:bodyPr wrap="none" rtlCol="0">
            <a:spAutoFit/>
          </a:bodyPr>
          <a:lstStyle/>
          <a:p>
            <a:pPr algn="ctr"/>
            <a:r>
              <a:rPr lang="de-DE" sz="1600" dirty="0"/>
              <a:t>8,50</a:t>
            </a:r>
          </a:p>
        </p:txBody>
      </p:sp>
      <p:sp>
        <p:nvSpPr>
          <p:cNvPr id="16" name="Textfeld 15">
            <a:extLst>
              <a:ext uri="{FF2B5EF4-FFF2-40B4-BE49-F238E27FC236}">
                <a16:creationId xmlns:a16="http://schemas.microsoft.com/office/drawing/2014/main" id="{B3692891-04E8-48CA-8D07-A560DEE877EE}"/>
              </a:ext>
            </a:extLst>
          </p:cNvPr>
          <p:cNvSpPr txBox="1"/>
          <p:nvPr userDrawn="1"/>
        </p:nvSpPr>
        <p:spPr>
          <a:xfrm>
            <a:off x="6105802" y="-348493"/>
            <a:ext cx="548548" cy="338554"/>
          </a:xfrm>
          <a:prstGeom prst="rect">
            <a:avLst/>
          </a:prstGeom>
          <a:noFill/>
        </p:spPr>
        <p:txBody>
          <a:bodyPr wrap="none" rtlCol="0">
            <a:spAutoFit/>
          </a:bodyPr>
          <a:lstStyle/>
          <a:p>
            <a:pPr algn="ctr"/>
            <a:r>
              <a:rPr lang="de-DE" sz="1600" dirty="0"/>
              <a:t>0,00</a:t>
            </a:r>
          </a:p>
        </p:txBody>
      </p:sp>
      <p:sp>
        <p:nvSpPr>
          <p:cNvPr id="17" name="Textfeld 16">
            <a:extLst>
              <a:ext uri="{FF2B5EF4-FFF2-40B4-BE49-F238E27FC236}">
                <a16:creationId xmlns:a16="http://schemas.microsoft.com/office/drawing/2014/main" id="{7E718B23-CD42-4CEB-A91D-757697C32F76}"/>
              </a:ext>
            </a:extLst>
          </p:cNvPr>
          <p:cNvSpPr txBox="1"/>
          <p:nvPr userDrawn="1"/>
        </p:nvSpPr>
        <p:spPr>
          <a:xfrm>
            <a:off x="-551291" y="3438628"/>
            <a:ext cx="548548" cy="338554"/>
          </a:xfrm>
          <a:prstGeom prst="rect">
            <a:avLst/>
          </a:prstGeom>
          <a:noFill/>
        </p:spPr>
        <p:txBody>
          <a:bodyPr wrap="none" rtlCol="0">
            <a:spAutoFit/>
          </a:bodyPr>
          <a:lstStyle/>
          <a:p>
            <a:pPr algn="ctr"/>
            <a:r>
              <a:rPr lang="de-DE" sz="1600" dirty="0"/>
              <a:t>0,00</a:t>
            </a:r>
          </a:p>
        </p:txBody>
      </p:sp>
      <p:sp>
        <p:nvSpPr>
          <p:cNvPr id="18" name="Textfeld 17">
            <a:extLst>
              <a:ext uri="{FF2B5EF4-FFF2-40B4-BE49-F238E27FC236}">
                <a16:creationId xmlns:a16="http://schemas.microsoft.com/office/drawing/2014/main" id="{899172C7-82C5-45D1-AE89-9B0A82EF810B}"/>
              </a:ext>
            </a:extLst>
          </p:cNvPr>
          <p:cNvSpPr txBox="1"/>
          <p:nvPr userDrawn="1"/>
        </p:nvSpPr>
        <p:spPr>
          <a:xfrm>
            <a:off x="12201939" y="3429000"/>
            <a:ext cx="548548" cy="338554"/>
          </a:xfrm>
          <a:prstGeom prst="rect">
            <a:avLst/>
          </a:prstGeom>
          <a:noFill/>
        </p:spPr>
        <p:txBody>
          <a:bodyPr wrap="none" rtlCol="0">
            <a:spAutoFit/>
          </a:bodyPr>
          <a:lstStyle/>
          <a:p>
            <a:pPr algn="ctr"/>
            <a:r>
              <a:rPr lang="de-DE" sz="1600" dirty="0"/>
              <a:t>0,00</a:t>
            </a:r>
          </a:p>
        </p:txBody>
      </p:sp>
      <p:sp>
        <p:nvSpPr>
          <p:cNvPr id="27" name="Textfeld 26">
            <a:extLst>
              <a:ext uri="{FF2B5EF4-FFF2-40B4-BE49-F238E27FC236}">
                <a16:creationId xmlns:a16="http://schemas.microsoft.com/office/drawing/2014/main" id="{B9E59A22-3329-4B73-9B0F-1C83894B74F6}"/>
              </a:ext>
            </a:extLst>
          </p:cNvPr>
          <p:cNvSpPr txBox="1"/>
          <p:nvPr userDrawn="1"/>
        </p:nvSpPr>
        <p:spPr>
          <a:xfrm>
            <a:off x="12198822" y="5438359"/>
            <a:ext cx="548548" cy="338554"/>
          </a:xfrm>
          <a:prstGeom prst="rect">
            <a:avLst/>
          </a:prstGeom>
          <a:noFill/>
        </p:spPr>
        <p:txBody>
          <a:bodyPr wrap="none" rtlCol="0">
            <a:spAutoFit/>
          </a:bodyPr>
          <a:lstStyle/>
          <a:p>
            <a:pPr algn="ctr"/>
            <a:r>
              <a:rPr lang="de-DE" sz="1600" dirty="0"/>
              <a:t>6,50</a:t>
            </a:r>
          </a:p>
        </p:txBody>
      </p:sp>
      <p:sp>
        <p:nvSpPr>
          <p:cNvPr id="28" name="Textfeld 27">
            <a:extLst>
              <a:ext uri="{FF2B5EF4-FFF2-40B4-BE49-F238E27FC236}">
                <a16:creationId xmlns:a16="http://schemas.microsoft.com/office/drawing/2014/main" id="{CDFD3440-3553-49BB-B07E-FEF0957897E3}"/>
              </a:ext>
            </a:extLst>
          </p:cNvPr>
          <p:cNvSpPr txBox="1"/>
          <p:nvPr userDrawn="1"/>
        </p:nvSpPr>
        <p:spPr>
          <a:xfrm>
            <a:off x="-551291" y="5430421"/>
            <a:ext cx="548548" cy="338554"/>
          </a:xfrm>
          <a:prstGeom prst="rect">
            <a:avLst/>
          </a:prstGeom>
          <a:noFill/>
        </p:spPr>
        <p:txBody>
          <a:bodyPr wrap="none" rtlCol="0">
            <a:spAutoFit/>
          </a:bodyPr>
          <a:lstStyle/>
          <a:p>
            <a:pPr algn="ctr"/>
            <a:r>
              <a:rPr lang="de-DE" sz="1600" dirty="0"/>
              <a:t>6,50</a:t>
            </a:r>
          </a:p>
        </p:txBody>
      </p:sp>
    </p:spTree>
    <p:extLst>
      <p:ext uri="{BB962C8B-B14F-4D97-AF65-F5344CB8AC3E}">
        <p14:creationId xmlns:p14="http://schemas.microsoft.com/office/powerpoint/2010/main" val="259831391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8" r:id="rId18"/>
    <p:sldLayoutId id="2147483699" r:id="rId19"/>
    <p:sldLayoutId id="2147483700" r:id="rId20"/>
    <p:sldLayoutId id="2147483775" r:id="rId21"/>
    <p:sldLayoutId id="2147483785" r:id="rId22"/>
    <p:sldLayoutId id="2147483788" r:id="rId23"/>
    <p:sldLayoutId id="2147483794" r:id="rId24"/>
    <p:sldLayoutId id="2147483795" r:id="rId25"/>
    <p:sldLayoutId id="2147483796" r:id="rId26"/>
  </p:sldLayoutIdLst>
  <p:txStyles>
    <p:titleStyle>
      <a:lvl1pPr algn="l" defTabSz="914400" rtl="0" eaLnBrk="1" latinLnBrk="0" hangingPunct="1">
        <a:lnSpc>
          <a:spcPct val="90000"/>
        </a:lnSpc>
        <a:spcBef>
          <a:spcPct val="0"/>
        </a:spcBef>
        <a:buNone/>
        <a:defRPr sz="3000" kern="1200">
          <a:solidFill>
            <a:srgbClr val="034EA2"/>
          </a:solidFill>
          <a:latin typeface="+mj-lt"/>
          <a:ea typeface="+mj-ea"/>
          <a:cs typeface="+mj-cs"/>
        </a:defRPr>
      </a:lvl1pPr>
    </p:titleStyle>
    <p:bodyStyle>
      <a:lvl1pPr marL="182563" indent="-182563" algn="l" defTabSz="914400" rtl="0" eaLnBrk="1" latinLnBrk="0" hangingPunct="1">
        <a:lnSpc>
          <a:spcPct val="90000"/>
        </a:lnSpc>
        <a:spcBef>
          <a:spcPts val="1000"/>
        </a:spcBef>
        <a:buClr>
          <a:srgbClr val="034EA2"/>
        </a:buClr>
        <a:buFont typeface="Arial" panose="020B0604020202020204" pitchFamily="34" charset="0"/>
        <a:buChar char="•"/>
        <a:defRPr sz="2000" kern="1200">
          <a:solidFill>
            <a:schemeClr val="tx1"/>
          </a:solidFill>
          <a:latin typeface="+mn-lt"/>
          <a:ea typeface="+mn-ea"/>
          <a:cs typeface="+mn-cs"/>
        </a:defRPr>
      </a:lvl1pPr>
      <a:lvl2pPr marL="627063" indent="-176213" algn="l" defTabSz="914400" rtl="0" eaLnBrk="1" latinLnBrk="0" hangingPunct="1">
        <a:lnSpc>
          <a:spcPct val="90000"/>
        </a:lnSpc>
        <a:spcBef>
          <a:spcPts val="500"/>
        </a:spcBef>
        <a:buClr>
          <a:srgbClr val="034EA2"/>
        </a:buClr>
        <a:buFont typeface="Arial" panose="020B0604020202020204" pitchFamily="34" charset="0"/>
        <a:buChar char="•"/>
        <a:defRPr sz="1600" kern="1200">
          <a:solidFill>
            <a:schemeClr val="tx1"/>
          </a:solidFill>
          <a:latin typeface="+mn-lt"/>
          <a:ea typeface="+mn-ea"/>
          <a:cs typeface="+mn-cs"/>
        </a:defRPr>
      </a:lvl2pPr>
      <a:lvl3pPr marL="1071563" indent="-171450" algn="l" defTabSz="914400" rtl="0" eaLnBrk="1" latinLnBrk="0" hangingPunct="1">
        <a:lnSpc>
          <a:spcPct val="90000"/>
        </a:lnSpc>
        <a:spcBef>
          <a:spcPts val="500"/>
        </a:spcBef>
        <a:buClr>
          <a:srgbClr val="034EA2"/>
        </a:buClr>
        <a:buFont typeface="Arial" panose="020B0604020202020204" pitchFamily="34" charset="0"/>
        <a:buChar char="•"/>
        <a:defRPr sz="1600" kern="1200">
          <a:solidFill>
            <a:schemeClr val="tx1"/>
          </a:solidFill>
          <a:latin typeface="+mn-lt"/>
          <a:ea typeface="+mn-ea"/>
          <a:cs typeface="+mn-cs"/>
        </a:defRPr>
      </a:lvl3pPr>
      <a:lvl4pPr marL="1528763" indent="-177800" algn="l" defTabSz="914400" rtl="0" eaLnBrk="1" latinLnBrk="0" hangingPunct="1">
        <a:lnSpc>
          <a:spcPct val="90000"/>
        </a:lnSpc>
        <a:spcBef>
          <a:spcPts val="500"/>
        </a:spcBef>
        <a:buClr>
          <a:srgbClr val="034EA2"/>
        </a:buClr>
        <a:buFont typeface="Arial" panose="020B0604020202020204" pitchFamily="34" charset="0"/>
        <a:buChar char="•"/>
        <a:defRPr sz="1600" kern="1200">
          <a:solidFill>
            <a:schemeClr val="tx1"/>
          </a:solidFill>
          <a:latin typeface="+mn-lt"/>
          <a:ea typeface="+mn-ea"/>
          <a:cs typeface="+mn-cs"/>
        </a:defRPr>
      </a:lvl4pPr>
      <a:lvl5pPr marL="1973263" indent="-185738" algn="l" defTabSz="914400" rtl="0" eaLnBrk="1" latinLnBrk="0" hangingPunct="1">
        <a:lnSpc>
          <a:spcPct val="90000"/>
        </a:lnSpc>
        <a:spcBef>
          <a:spcPts val="500"/>
        </a:spcBef>
        <a:buClr>
          <a:srgbClr val="034EA2"/>
        </a:buClr>
        <a:buFont typeface="Calibri" panose="020F050202020403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A4A3A4"/>
          </p15:clr>
        </p15:guide>
        <p15:guide id="2" pos="7446">
          <p15:clr>
            <a:srgbClr val="A4A3A4"/>
          </p15:clr>
        </p15:guide>
        <p15:guide id="3" orient="horz" pos="232">
          <p15:clr>
            <a:srgbClr val="A4A3A4"/>
          </p15:clr>
        </p15:guide>
        <p15:guide id="4" orient="horz" pos="4088">
          <p15:clr>
            <a:srgbClr val="A4A3A4"/>
          </p15:clr>
        </p15:guide>
        <p15:guide id="5" orient="horz" pos="2160">
          <p15:clr>
            <a:srgbClr val="F26B43"/>
          </p15:clr>
        </p15:guide>
        <p15:guide id="6" pos="3840">
          <p15:clr>
            <a:srgbClr val="F26B43"/>
          </p15:clr>
        </p15:guide>
        <p15:guide id="7" orient="horz" pos="3634">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Bild 5" descr="Health.png">
            <a:extLst>
              <a:ext uri="{FF2B5EF4-FFF2-40B4-BE49-F238E27FC236}">
                <a16:creationId xmlns:a16="http://schemas.microsoft.com/office/drawing/2014/main" id="{37769029-EABF-4874-9AF8-5C19CF2984E5}"/>
              </a:ext>
            </a:extLst>
          </p:cNvPr>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940" y="6047949"/>
            <a:ext cx="1275514" cy="5578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470643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Lst>
  <p:txStyles>
    <p:titleStyle>
      <a:lvl1pPr algn="l" defTabSz="914400" rtl="0" eaLnBrk="1" latinLnBrk="0" hangingPunct="1">
        <a:lnSpc>
          <a:spcPct val="90000"/>
        </a:lnSpc>
        <a:spcBef>
          <a:spcPct val="0"/>
        </a:spcBef>
        <a:buNone/>
        <a:defRPr sz="3000" kern="1200">
          <a:solidFill>
            <a:srgbClr val="034EA2"/>
          </a:solidFill>
          <a:latin typeface="+mj-lt"/>
          <a:ea typeface="+mj-ea"/>
          <a:cs typeface="+mj-cs"/>
        </a:defRPr>
      </a:lvl1pPr>
    </p:titleStyle>
    <p:bodyStyle>
      <a:lvl1pPr marL="182563" indent="-182563" algn="l" defTabSz="914400" rtl="0" eaLnBrk="1" latinLnBrk="0" hangingPunct="1">
        <a:lnSpc>
          <a:spcPct val="90000"/>
        </a:lnSpc>
        <a:spcBef>
          <a:spcPts val="1000"/>
        </a:spcBef>
        <a:buClr>
          <a:srgbClr val="034EA2"/>
        </a:buClr>
        <a:buFont typeface="Arial" panose="020B0604020202020204" pitchFamily="34" charset="0"/>
        <a:buChar char="•"/>
        <a:defRPr sz="2000" kern="1200">
          <a:solidFill>
            <a:schemeClr val="tx1"/>
          </a:solidFill>
          <a:latin typeface="+mn-lt"/>
          <a:ea typeface="+mn-ea"/>
          <a:cs typeface="+mn-cs"/>
        </a:defRPr>
      </a:lvl1pPr>
      <a:lvl2pPr marL="627063" indent="-176213" algn="l" defTabSz="914400" rtl="0" eaLnBrk="1" latinLnBrk="0" hangingPunct="1">
        <a:lnSpc>
          <a:spcPct val="90000"/>
        </a:lnSpc>
        <a:spcBef>
          <a:spcPts val="500"/>
        </a:spcBef>
        <a:buClr>
          <a:srgbClr val="034EA2"/>
        </a:buClr>
        <a:buFont typeface="Arial" panose="020B0604020202020204" pitchFamily="34" charset="0"/>
        <a:buChar char="•"/>
        <a:defRPr sz="1600" kern="1200">
          <a:solidFill>
            <a:schemeClr val="tx1"/>
          </a:solidFill>
          <a:latin typeface="+mn-lt"/>
          <a:ea typeface="+mn-ea"/>
          <a:cs typeface="+mn-cs"/>
        </a:defRPr>
      </a:lvl2pPr>
      <a:lvl3pPr marL="1071563" indent="-171450" algn="l" defTabSz="914400" rtl="0" eaLnBrk="1" latinLnBrk="0" hangingPunct="1">
        <a:lnSpc>
          <a:spcPct val="90000"/>
        </a:lnSpc>
        <a:spcBef>
          <a:spcPts val="500"/>
        </a:spcBef>
        <a:buClr>
          <a:srgbClr val="034EA2"/>
        </a:buClr>
        <a:buFont typeface="Arial" panose="020B0604020202020204" pitchFamily="34" charset="0"/>
        <a:buChar char="•"/>
        <a:defRPr sz="1600" kern="1200">
          <a:solidFill>
            <a:schemeClr val="tx1"/>
          </a:solidFill>
          <a:latin typeface="+mn-lt"/>
          <a:ea typeface="+mn-ea"/>
          <a:cs typeface="+mn-cs"/>
        </a:defRPr>
      </a:lvl3pPr>
      <a:lvl4pPr marL="1528763" indent="-177800" algn="l" defTabSz="914400" rtl="0" eaLnBrk="1" latinLnBrk="0" hangingPunct="1">
        <a:lnSpc>
          <a:spcPct val="90000"/>
        </a:lnSpc>
        <a:spcBef>
          <a:spcPts val="500"/>
        </a:spcBef>
        <a:buClr>
          <a:srgbClr val="034EA2"/>
        </a:buClr>
        <a:buFont typeface="Arial" panose="020B0604020202020204" pitchFamily="34" charset="0"/>
        <a:buChar char="•"/>
        <a:defRPr sz="1600" kern="1200">
          <a:solidFill>
            <a:schemeClr val="tx1"/>
          </a:solidFill>
          <a:latin typeface="+mn-lt"/>
          <a:ea typeface="+mn-ea"/>
          <a:cs typeface="+mn-cs"/>
        </a:defRPr>
      </a:lvl4pPr>
      <a:lvl5pPr marL="1973263" indent="-185738" algn="l" defTabSz="914400" rtl="0" eaLnBrk="1" latinLnBrk="0" hangingPunct="1">
        <a:lnSpc>
          <a:spcPct val="90000"/>
        </a:lnSpc>
        <a:spcBef>
          <a:spcPts val="500"/>
        </a:spcBef>
        <a:buClr>
          <a:srgbClr val="034EA2"/>
        </a:buClr>
        <a:buFont typeface="Calibri" panose="020F050202020403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A4A3A4"/>
          </p15:clr>
        </p15:guide>
        <p15:guide id="2" pos="7446">
          <p15:clr>
            <a:srgbClr val="A4A3A4"/>
          </p15:clr>
        </p15:guide>
        <p15:guide id="3" orient="horz" pos="232">
          <p15:clr>
            <a:srgbClr val="A4A3A4"/>
          </p15:clr>
        </p15:guide>
        <p15:guide id="4" orient="horz" pos="4020">
          <p15:clr>
            <a:srgbClr val="A4A3A4"/>
          </p15:clr>
        </p15:guide>
        <p15:guide id="5" orient="horz" pos="2160">
          <p15:clr>
            <a:srgbClr val="F26B43"/>
          </p15:clr>
        </p15:guide>
        <p15:guide id="6" pos="3840">
          <p15:clr>
            <a:srgbClr val="F26B43"/>
          </p15:clr>
        </p15:guide>
        <p15:guide id="7" orient="horz" pos="3816">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8" Type="http://schemas.openxmlformats.org/officeDocument/2006/relationships/hyperlink" Target="https://ec.europa.eu/info/funding-tenders/opportunities/portal/screen/how-to-participate/partner-search" TargetMode="External"/><Relationship Id="rId3" Type="http://schemas.openxmlformats.org/officeDocument/2006/relationships/hyperlink" Target="https://www.eurekanetwork.org/countries/estonia/eurostars/" TargetMode="External"/><Relationship Id="rId7" Type="http://schemas.openxmlformats.org/officeDocument/2006/relationships/hyperlink" Target="https://ec.europa.eu/info/funding-tenders/opportunities/portal/screen/home" TargetMode="External"/><Relationship Id="rId2" Type="http://schemas.openxmlformats.org/officeDocument/2006/relationships/notesSlide" Target="../notesSlides/notesSlide6.xml"/><Relationship Id="rId1" Type="http://schemas.openxmlformats.org/officeDocument/2006/relationships/slideLayout" Target="../slideLayouts/slideLayout34.xml"/><Relationship Id="rId6" Type="http://schemas.openxmlformats.org/officeDocument/2006/relationships/hyperlink" Target="https://www.ihi.europa.eu/apply-funding/future-opportunities" TargetMode="External"/><Relationship Id="rId5" Type="http://schemas.openxmlformats.org/officeDocument/2006/relationships/hyperlink" Target="https://eas.ee/grants/eurostars/" TargetMode="External"/><Relationship Id="rId10" Type="http://schemas.openxmlformats.org/officeDocument/2006/relationships/image" Target="../media/image109.png"/><Relationship Id="rId4" Type="http://schemas.openxmlformats.org/officeDocument/2006/relationships/hyperlink" Target="https://www.eurekanetwork.org/countries/estonia/eurostars/funding" TargetMode="External"/><Relationship Id="rId9" Type="http://schemas.openxmlformats.org/officeDocument/2006/relationships/hyperlink" Target="https://www.ihi.europa.eu/apply-funding/call-documents"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eic.ec.europa.eu/eic-funding-opportunities_en" TargetMode="External"/><Relationship Id="rId7" Type="http://schemas.openxmlformats.org/officeDocument/2006/relationships/image" Target="../media/image120.png"/><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hyperlink" Target="https://eic.eismea.eu/community/" TargetMode="External"/><Relationship Id="rId5" Type="http://schemas.openxmlformats.org/officeDocument/2006/relationships/image" Target="../media/image119.png"/><Relationship Id="rId4" Type="http://schemas.openxmlformats.org/officeDocument/2006/relationships/image" Target="../media/image109.png"/></Relationships>
</file>

<file path=ppt/slides/_rels/slide13.xml.rels><?xml version="1.0" encoding="UTF-8" standalone="yes"?>
<Relationships xmlns="http://schemas.openxmlformats.org/package/2006/relationships"><Relationship Id="rId8" Type="http://schemas.openxmlformats.org/officeDocument/2006/relationships/hyperlink" Target="https://sciencebusiness.net/sites/default/files/inline-files/EIC_WP_2023_second%20Draft.pdf" TargetMode="External"/><Relationship Id="rId3" Type="http://schemas.openxmlformats.org/officeDocument/2006/relationships/image" Target="../media/image121.png"/><Relationship Id="rId7" Type="http://schemas.openxmlformats.org/officeDocument/2006/relationships/image" Target="../media/image109.png"/><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openxmlformats.org/officeDocument/2006/relationships/hyperlink" Target="https://www.youtube.com/watch?v=8m7-N5AC5rw" TargetMode="External"/><Relationship Id="rId5" Type="http://schemas.openxmlformats.org/officeDocument/2006/relationships/hyperlink" Target="https://eic.ec.europa.eu/eic-funding-opportunities_en" TargetMode="External"/><Relationship Id="rId4" Type="http://schemas.openxmlformats.org/officeDocument/2006/relationships/image" Target="../media/image122.png"/></Relationships>
</file>

<file path=ppt/slides/_rels/slide1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hyperlink" Target="https://eic.easme-web.eu/" TargetMode="External"/><Relationship Id="rId2" Type="http://schemas.openxmlformats.org/officeDocument/2006/relationships/image" Target="../media/image124.pn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hyperlink" Target="https://eit.europa.eu/" TargetMode="External"/><Relationship Id="rId2" Type="http://schemas.openxmlformats.org/officeDocument/2006/relationships/image" Target="../media/image116.tiff"/><Relationship Id="rId1" Type="http://schemas.openxmlformats.org/officeDocument/2006/relationships/slideLayout" Target="../slideLayouts/slideLayout31.xml"/><Relationship Id="rId6" Type="http://schemas.openxmlformats.org/officeDocument/2006/relationships/image" Target="../media/image109.png"/><Relationship Id="rId5" Type="http://schemas.openxmlformats.org/officeDocument/2006/relationships/image" Target="../media/image126.png"/><Relationship Id="rId4" Type="http://schemas.openxmlformats.org/officeDocument/2006/relationships/image" Target="../media/image125.png"/></Relationships>
</file>

<file path=ppt/slides/_rels/slide1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tiff"/><Relationship Id="rId1" Type="http://schemas.openxmlformats.org/officeDocument/2006/relationships/slideLayout" Target="../slideLayouts/slideLayout31.xml"/><Relationship Id="rId4" Type="http://schemas.openxmlformats.org/officeDocument/2006/relationships/image" Target="../media/image129.svg"/></Relationships>
</file>

<file path=ppt/slides/_rels/slide1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hyperlink" Target="https://eithealth.eu/what-we-do/our-programmes/" TargetMode="External"/><Relationship Id="rId1" Type="http://schemas.openxmlformats.org/officeDocument/2006/relationships/slideLayout" Target="../slideLayouts/slideLayout11.xml"/><Relationship Id="rId4" Type="http://schemas.openxmlformats.org/officeDocument/2006/relationships/image" Target="../media/image131.png"/></Relationships>
</file>

<file path=ppt/slides/_rels/slide1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132.svg"/><Relationship Id="rId7" Type="http://schemas.openxmlformats.org/officeDocument/2006/relationships/image" Target="../media/image134.svg"/><Relationship Id="rId2" Type="http://schemas.openxmlformats.org/officeDocument/2006/relationships/image" Target="../media/image88.png"/><Relationship Id="rId1" Type="http://schemas.openxmlformats.org/officeDocument/2006/relationships/slideLayout" Target="../slideLayouts/slideLayout32.xml"/><Relationship Id="rId6" Type="http://schemas.openxmlformats.org/officeDocument/2006/relationships/image" Target="../media/image82.png"/><Relationship Id="rId5" Type="http://schemas.openxmlformats.org/officeDocument/2006/relationships/image" Target="../media/image133.svg"/><Relationship Id="rId10" Type="http://schemas.openxmlformats.org/officeDocument/2006/relationships/image" Target="../media/image109.png"/><Relationship Id="rId4" Type="http://schemas.openxmlformats.org/officeDocument/2006/relationships/image" Target="../media/image84.png"/><Relationship Id="rId9" Type="http://schemas.openxmlformats.org/officeDocument/2006/relationships/image" Target="../media/image135.svg"/></Relationships>
</file>

<file path=ppt/slides/_rels/slide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36.png"/><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hyperlink" Target="https://startups.eithealth.eu/" TargetMode="External"/><Relationship Id="rId2" Type="http://schemas.openxmlformats.org/officeDocument/2006/relationships/image" Target="../media/image109.png"/><Relationship Id="rId1" Type="http://schemas.openxmlformats.org/officeDocument/2006/relationships/slideLayout" Target="../slideLayouts/slideLayout32.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2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s://eithealth.eu/programmes/ris-innovation-call/" TargetMode="Externa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142.svg"/><Relationship Id="rId2" Type="http://schemas.openxmlformats.org/officeDocument/2006/relationships/image" Target="../media/image141.png"/><Relationship Id="rId1" Type="http://schemas.openxmlformats.org/officeDocument/2006/relationships/slideLayout" Target="../slideLayouts/slideLayout33.xml"/><Relationship Id="rId6" Type="http://schemas.openxmlformats.org/officeDocument/2006/relationships/image" Target="../media/image109.png"/><Relationship Id="rId5" Type="http://schemas.openxmlformats.org/officeDocument/2006/relationships/image" Target="../media/image144.png"/><Relationship Id="rId4" Type="http://schemas.openxmlformats.org/officeDocument/2006/relationships/image" Target="../media/image14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image" Target="../media/image142.svg"/><Relationship Id="rId2" Type="http://schemas.openxmlformats.org/officeDocument/2006/relationships/image" Target="../media/image141.png"/><Relationship Id="rId1" Type="http://schemas.openxmlformats.org/officeDocument/2006/relationships/slideLayout" Target="../slideLayouts/slideLayout33.xml"/><Relationship Id="rId4" Type="http://schemas.openxmlformats.org/officeDocument/2006/relationships/image" Target="../media/image145.png"/></Relationships>
</file>

<file path=ppt/slides/_rels/slide27.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154.png"/><Relationship Id="rId3" Type="http://schemas.openxmlformats.org/officeDocument/2006/relationships/image" Target="../media/image109.png"/><Relationship Id="rId7" Type="http://schemas.openxmlformats.org/officeDocument/2006/relationships/image" Target="../media/image149.png"/><Relationship Id="rId12" Type="http://schemas.openxmlformats.org/officeDocument/2006/relationships/hyperlink" Target="https://eithealth.eu/get-involved/events-and-opportunities/" TargetMode="External"/><Relationship Id="rId2" Type="http://schemas.openxmlformats.org/officeDocument/2006/relationships/notesSlide" Target="../notesSlides/notesSlide11.xml"/><Relationship Id="rId1" Type="http://schemas.openxmlformats.org/officeDocument/2006/relationships/slideLayout" Target="../slideLayouts/slideLayout31.xml"/><Relationship Id="rId6" Type="http://schemas.openxmlformats.org/officeDocument/2006/relationships/image" Target="../media/image148.png"/><Relationship Id="rId11" Type="http://schemas.openxmlformats.org/officeDocument/2006/relationships/image" Target="../media/image153.png"/><Relationship Id="rId5" Type="http://schemas.openxmlformats.org/officeDocument/2006/relationships/image" Target="../media/image147.png"/><Relationship Id="rId10" Type="http://schemas.openxmlformats.org/officeDocument/2006/relationships/image" Target="../media/image152.png"/><Relationship Id="rId4" Type="http://schemas.openxmlformats.org/officeDocument/2006/relationships/image" Target="../media/image146.png"/><Relationship Id="rId9" Type="http://schemas.openxmlformats.org/officeDocument/2006/relationships/image" Target="../media/image151.png"/></Relationships>
</file>

<file path=ppt/slides/_rels/slide28.xml.rels><?xml version="1.0" encoding="UTF-8" standalone="yes"?>
<Relationships xmlns="http://schemas.openxmlformats.org/package/2006/relationships"><Relationship Id="rId8" Type="http://schemas.openxmlformats.org/officeDocument/2006/relationships/hyperlink" Target="mailto:marie@biopark.ee" TargetMode="External"/><Relationship Id="rId3" Type="http://schemas.openxmlformats.org/officeDocument/2006/relationships/image" Target="../media/image109.png"/><Relationship Id="rId7" Type="http://schemas.openxmlformats.org/officeDocument/2006/relationships/hyperlink" Target="mailto:katrin.kaarna@kliinikum.ee" TargetMode="External"/><Relationship Id="rId12" Type="http://schemas.openxmlformats.org/officeDocument/2006/relationships/image" Target="../media/image156.pn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hyperlink" Target="mailto:vallo.mulk@ut.ee" TargetMode="External"/><Relationship Id="rId11" Type="http://schemas.openxmlformats.org/officeDocument/2006/relationships/hyperlink" Target="mailto:zara.pons-vila@eithealth.eu" TargetMode="External"/><Relationship Id="rId5" Type="http://schemas.openxmlformats.org/officeDocument/2006/relationships/hyperlink" Target="mailto:kadi.erik@ut.ee" TargetMode="External"/><Relationship Id="rId10" Type="http://schemas.openxmlformats.org/officeDocument/2006/relationships/hyperlink" Target="mailto:per.horn@eithealth.eu" TargetMode="External"/><Relationship Id="rId4" Type="http://schemas.openxmlformats.org/officeDocument/2006/relationships/image" Target="../media/image155.jpeg"/><Relationship Id="rId9" Type="http://schemas.openxmlformats.org/officeDocument/2006/relationships/hyperlink" Target="mailto:merike.leego@eithealth.eu"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eithealth.eventscase.com/EN/matchmakingtallinn" TargetMode="External"/><Relationship Id="rId7" Type="http://schemas.openxmlformats.org/officeDocument/2006/relationships/image" Target="../media/image109.pn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hyperlink" Target="https://eithealth.eventscase.com/EN/workinhealthonlinecareerfair" TargetMode="External"/><Relationship Id="rId5" Type="http://schemas.openxmlformats.org/officeDocument/2006/relationships/image" Target="../media/image158.jpeg"/><Relationship Id="rId4" Type="http://schemas.openxmlformats.org/officeDocument/2006/relationships/image" Target="../media/image157.png"/></Relationships>
</file>

<file path=ppt/slides/_rels/slide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hyperlink" Target="https://community.eithealth.eu/signup" TargetMode="External"/><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159.png"/><Relationship Id="rId5" Type="http://schemas.openxmlformats.org/officeDocument/2006/relationships/hyperlink" Target="https://community.eithealth.eu/" TargetMode="External"/><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09.png"/><Relationship Id="rId7" Type="http://schemas.openxmlformats.org/officeDocument/2006/relationships/image" Target="../media/image133.sv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84.png"/><Relationship Id="rId11" Type="http://schemas.openxmlformats.org/officeDocument/2006/relationships/image" Target="../media/image135.svg"/><Relationship Id="rId5" Type="http://schemas.openxmlformats.org/officeDocument/2006/relationships/image" Target="../media/image132.svg"/><Relationship Id="rId10" Type="http://schemas.openxmlformats.org/officeDocument/2006/relationships/image" Target="../media/image86.png"/><Relationship Id="rId4" Type="http://schemas.openxmlformats.org/officeDocument/2006/relationships/image" Target="../media/image88.png"/><Relationship Id="rId9" Type="http://schemas.openxmlformats.org/officeDocument/2006/relationships/image" Target="../media/image134.svg"/></Relationships>
</file>

<file path=ppt/slides/_rels/slide32.xml.rels><?xml version="1.0" encoding="UTF-8" standalone="yes"?>
<Relationships xmlns="http://schemas.openxmlformats.org/package/2006/relationships"><Relationship Id="rId3" Type="http://schemas.openxmlformats.org/officeDocument/2006/relationships/hyperlink" Target="mailto:Merike.Leego@eithealth.eu" TargetMode="External"/><Relationship Id="rId2" Type="http://schemas.openxmlformats.org/officeDocument/2006/relationships/notesSlide" Target="../notesSlides/notesSlide16.xml"/><Relationship Id="rId1" Type="http://schemas.openxmlformats.org/officeDocument/2006/relationships/slideLayout" Target="../slideLayouts/slideLayout31.xml"/><Relationship Id="rId6" Type="http://schemas.openxmlformats.org/officeDocument/2006/relationships/image" Target="../media/image109.png"/><Relationship Id="rId5" Type="http://schemas.openxmlformats.org/officeDocument/2006/relationships/image" Target="../media/image126.png"/><Relationship Id="rId4" Type="http://schemas.openxmlformats.org/officeDocument/2006/relationships/image" Target="../media/image160.jpeg"/></Relationships>
</file>

<file path=ppt/slides/_rels/slide4.xml.rels><?xml version="1.0" encoding="UTF-8" standalone="yes"?>
<Relationships xmlns="http://schemas.openxmlformats.org/package/2006/relationships"><Relationship Id="rId3" Type="http://schemas.openxmlformats.org/officeDocument/2006/relationships/hyperlink" Target="https://www.gaits.org/" TargetMode="Externa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09.png"/><Relationship Id="rId5" Type="http://schemas.openxmlformats.org/officeDocument/2006/relationships/image" Target="../media/image111.png"/><Relationship Id="rId4" Type="http://schemas.openxmlformats.org/officeDocument/2006/relationships/image" Target="../media/image110.png"/></Relationships>
</file>

<file path=ppt/slides/_rels/slide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14.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hyperlink" Target="https://eic.ec.europa.eu/index_en" TargetMode="External"/><Relationship Id="rId2" Type="http://schemas.openxmlformats.org/officeDocument/2006/relationships/image" Target="../media/image115.png"/><Relationship Id="rId1" Type="http://schemas.openxmlformats.org/officeDocument/2006/relationships/slideLayout" Target="../slideLayouts/slideLayout15.xml"/><Relationship Id="rId6" Type="http://schemas.openxmlformats.org/officeDocument/2006/relationships/image" Target="../media/image109.png"/><Relationship Id="rId5" Type="http://schemas.openxmlformats.org/officeDocument/2006/relationships/image" Target="../media/image116.tiff"/><Relationship Id="rId4" Type="http://schemas.openxmlformats.org/officeDocument/2006/relationships/hyperlink" Target="https://eit.europa.eu/"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ítulo 1">
            <a:extLst>
              <a:ext uri="{FF2B5EF4-FFF2-40B4-BE49-F238E27FC236}">
                <a16:creationId xmlns:a16="http://schemas.microsoft.com/office/drawing/2014/main" id="{105AEA0E-3FCD-4045-8EC1-EA3A594585D7}"/>
              </a:ext>
            </a:extLst>
          </p:cNvPr>
          <p:cNvSpPr txBox="1">
            <a:spLocks noGrp="1"/>
          </p:cNvSpPr>
          <p:nvPr>
            <p:ph type="title"/>
          </p:nvPr>
        </p:nvSpPr>
        <p:spPr>
          <a:xfrm>
            <a:off x="5165994" y="1840151"/>
            <a:ext cx="6618920" cy="2350318"/>
          </a:xfrm>
        </p:spPr>
        <p:txBody>
          <a:bodyPr>
            <a:normAutofit/>
          </a:bodyPr>
          <a:lstStyle/>
          <a:p>
            <a:pPr lvl="0"/>
            <a:r>
              <a:rPr lang="en-GB" sz="3600" b="1" i="0" u="none" strike="noStrike" dirty="0">
                <a:effectLst/>
                <a:latin typeface="Calibri" panose="020F0502020204030204" pitchFamily="34" charset="0"/>
              </a:rPr>
              <a:t>European Commission support for early start-ups and innovators</a:t>
            </a:r>
            <a:endParaRPr lang="es-ES" sz="3600" dirty="0"/>
          </a:p>
        </p:txBody>
      </p:sp>
      <p:sp>
        <p:nvSpPr>
          <p:cNvPr id="6" name="Text Placeholder 3">
            <a:extLst>
              <a:ext uri="{FF2B5EF4-FFF2-40B4-BE49-F238E27FC236}">
                <a16:creationId xmlns:a16="http://schemas.microsoft.com/office/drawing/2014/main" id="{2B607B2C-492E-48D8-8FBF-A5A62C5C2146}"/>
              </a:ext>
            </a:extLst>
          </p:cNvPr>
          <p:cNvSpPr txBox="1">
            <a:spLocks/>
          </p:cNvSpPr>
          <p:nvPr/>
        </p:nvSpPr>
        <p:spPr>
          <a:xfrm>
            <a:off x="5165994" y="5197257"/>
            <a:ext cx="6618919" cy="984885"/>
          </a:xfrm>
          <a:prstGeom prst="rect">
            <a:avLst/>
          </a:prstGeom>
        </p:spPr>
        <p:txBody>
          <a:bodyPr wrap="square" lIns="0" tIns="0" rIns="0" bIns="0" anchor="ctr" anchorCtr="0">
            <a:spAutoFit/>
          </a:bodyPr>
          <a:lstStyle>
            <a:lvl1pPr marL="0" indent="0">
              <a:buNone/>
              <a:defRPr sz="1600" b="0" i="0">
                <a:solidFill>
                  <a:schemeClr val="accent1">
                    <a:lumMod val="20000"/>
                    <a:lumOff val="80000"/>
                  </a:schemeClr>
                </a:solidFill>
                <a:latin typeface="Calibri" panose="020F0502020204030204" pitchFamily="34" charset="0"/>
                <a:ea typeface="+mn-ea"/>
                <a:cs typeface="Calibri" panose="020F050202020403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de-DE" dirty="0">
                <a:solidFill>
                  <a:schemeClr val="accent2"/>
                </a:solidFill>
              </a:rPr>
              <a:t>Merike Leego, </a:t>
            </a:r>
            <a:r>
              <a:rPr lang="de-DE" dirty="0" err="1">
                <a:solidFill>
                  <a:schemeClr val="accent2"/>
                </a:solidFill>
              </a:rPr>
              <a:t>Merike.Leego@eithealth.eu</a:t>
            </a:r>
            <a:r>
              <a:rPr lang="de-DE" dirty="0">
                <a:solidFill>
                  <a:schemeClr val="accent2"/>
                </a:solidFill>
              </a:rPr>
              <a:t>, +46 </a:t>
            </a:r>
            <a:r>
              <a:rPr lang="en-US" dirty="0">
                <a:solidFill>
                  <a:schemeClr val="accent2"/>
                </a:solidFill>
              </a:rPr>
              <a:t>731 553 023, +372 5281488</a:t>
            </a:r>
          </a:p>
          <a:p>
            <a:endParaRPr lang="en-US" dirty="0">
              <a:solidFill>
                <a:schemeClr val="accent2"/>
              </a:solidFill>
            </a:endParaRPr>
          </a:p>
          <a:p>
            <a:r>
              <a:rPr lang="en-US" dirty="0">
                <a:solidFill>
                  <a:schemeClr val="accent2"/>
                </a:solidFill>
              </a:rPr>
              <a:t>5th of November 2022, Estonia, Tartu</a:t>
            </a:r>
          </a:p>
          <a:p>
            <a:endParaRPr lang="en-US" dirty="0">
              <a:solidFill>
                <a:schemeClr val="accent2"/>
              </a:solidFill>
            </a:endParaRPr>
          </a:p>
        </p:txBody>
      </p:sp>
    </p:spTree>
    <p:extLst>
      <p:ext uri="{BB962C8B-B14F-4D97-AF65-F5344CB8AC3E}">
        <p14:creationId xmlns:p14="http://schemas.microsoft.com/office/powerpoint/2010/main" val="2808125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57B559D0-4442-E1CA-A643-223C655D63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 y="120650"/>
            <a:ext cx="11772900" cy="6616700"/>
          </a:xfrm>
          <a:prstGeom prst="rect">
            <a:avLst/>
          </a:prstGeom>
        </p:spPr>
      </p:pic>
      <p:sp>
        <p:nvSpPr>
          <p:cNvPr id="3" name="TextBox 2">
            <a:extLst>
              <a:ext uri="{FF2B5EF4-FFF2-40B4-BE49-F238E27FC236}">
                <a16:creationId xmlns:a16="http://schemas.microsoft.com/office/drawing/2014/main" id="{16321759-9C92-E2FC-B88A-C95FE3889AB3}"/>
              </a:ext>
            </a:extLst>
          </p:cNvPr>
          <p:cNvSpPr txBox="1"/>
          <p:nvPr/>
        </p:nvSpPr>
        <p:spPr>
          <a:xfrm>
            <a:off x="323385" y="120650"/>
            <a:ext cx="11262732" cy="954107"/>
          </a:xfrm>
          <a:prstGeom prst="rect">
            <a:avLst/>
          </a:prstGeom>
          <a:solidFill>
            <a:srgbClr val="F6F6F6"/>
          </a:solidFill>
        </p:spPr>
        <p:txBody>
          <a:bodyPr wrap="square" rtlCol="0">
            <a:spAutoFit/>
          </a:bodyPr>
          <a:lstStyle/>
          <a:p>
            <a:r>
              <a:rPr lang="en-EE" sz="2800" dirty="0">
                <a:solidFill>
                  <a:schemeClr val="tx2"/>
                </a:solidFill>
                <a:latin typeface="+mj-lt"/>
              </a:rPr>
              <a:t>EC different support schemas in health sector based on challenge, target group and maturity level, incl. E</a:t>
            </a:r>
            <a:r>
              <a:rPr lang="en-GB" sz="2800" dirty="0">
                <a:solidFill>
                  <a:schemeClr val="tx2"/>
                </a:solidFill>
                <a:latin typeface="+mj-lt"/>
              </a:rPr>
              <a:t>IT</a:t>
            </a:r>
            <a:r>
              <a:rPr lang="en-EE" sz="2800" dirty="0">
                <a:solidFill>
                  <a:schemeClr val="tx2"/>
                </a:solidFill>
                <a:latin typeface="+mj-lt"/>
              </a:rPr>
              <a:t> Health support</a:t>
            </a:r>
          </a:p>
        </p:txBody>
      </p:sp>
    </p:spTree>
    <p:extLst>
      <p:ext uri="{BB962C8B-B14F-4D97-AF65-F5344CB8AC3E}">
        <p14:creationId xmlns:p14="http://schemas.microsoft.com/office/powerpoint/2010/main" val="4033543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86134-9590-1D41-8F14-CEE9672054F1}"/>
              </a:ext>
            </a:extLst>
          </p:cNvPr>
          <p:cNvSpPr>
            <a:spLocks noGrp="1"/>
          </p:cNvSpPr>
          <p:nvPr>
            <p:ph type="body" sz="quarter" idx="10"/>
          </p:nvPr>
        </p:nvSpPr>
        <p:spPr>
          <a:xfrm>
            <a:off x="357450" y="1011702"/>
            <a:ext cx="11470570" cy="4575282"/>
          </a:xfrm>
        </p:spPr>
        <p:txBody>
          <a:bodyPr>
            <a:normAutofit/>
          </a:bodyPr>
          <a:lstStyle/>
          <a:p>
            <a:r>
              <a:rPr lang="en-GB" b="1" dirty="0"/>
              <a:t>Eureka </a:t>
            </a:r>
            <a:r>
              <a:rPr lang="en-GB" b="1" dirty="0" err="1"/>
              <a:t>Eurostars</a:t>
            </a:r>
            <a:r>
              <a:rPr lang="en-GB" b="1" dirty="0"/>
              <a:t>: </a:t>
            </a:r>
            <a:r>
              <a:rPr lang="en-GB" dirty="0">
                <a:hlinkClick r:id="rId3"/>
              </a:rPr>
              <a:t>https://www.eurekanetwork.org/countries/estonia/eurostars/</a:t>
            </a:r>
            <a:r>
              <a:rPr lang="en-GB" dirty="0"/>
              <a:t> </a:t>
            </a:r>
          </a:p>
          <a:p>
            <a:r>
              <a:rPr lang="en-GB" dirty="0"/>
              <a:t>Coordinated by EC, co-funding and application/dissemination on national level</a:t>
            </a:r>
          </a:p>
          <a:p>
            <a:r>
              <a:rPr lang="en-GB" dirty="0"/>
              <a:t>Options in Estonia via EAS: </a:t>
            </a:r>
            <a:r>
              <a:rPr lang="en-GB" dirty="0">
                <a:hlinkClick r:id="rId4"/>
              </a:rPr>
              <a:t>https://www.eurekanetwork.org/countries/estonia/eurostars/funding</a:t>
            </a:r>
            <a:r>
              <a:rPr lang="en-GB" dirty="0"/>
              <a:t>, max funding 300K EUR/project, EAS covers 60% of start-up costs and 50% of SME costs.</a:t>
            </a:r>
          </a:p>
          <a:p>
            <a:r>
              <a:rPr lang="en-GB" dirty="0">
                <a:hlinkClick r:id="rId5"/>
              </a:rPr>
              <a:t>Vt. ka: https://eas.ee/grants/eurostars/</a:t>
            </a:r>
            <a:r>
              <a:rPr lang="en-GB" dirty="0"/>
              <a:t> </a:t>
            </a:r>
          </a:p>
          <a:p>
            <a:endParaRPr lang="en-GB" b="1" dirty="0"/>
          </a:p>
          <a:p>
            <a:r>
              <a:rPr lang="en-GB" b="1" dirty="0"/>
              <a:t>IHI </a:t>
            </a:r>
            <a:r>
              <a:rPr lang="en-GB" dirty="0"/>
              <a:t>(Innovative Health </a:t>
            </a:r>
            <a:r>
              <a:rPr lang="en-GB" dirty="0">
                <a:solidFill>
                  <a:schemeClr val="tx1"/>
                </a:solidFill>
              </a:rPr>
              <a:t>Initiative, previously IMI Innovative Medicine Initiative): </a:t>
            </a:r>
            <a:r>
              <a:rPr lang="en-GB" dirty="0">
                <a:solidFill>
                  <a:schemeClr val="tx1"/>
                </a:solidFill>
                <a:hlinkClick r:id="rId6">
                  <a:extLst>
                    <a:ext uri="{A12FA001-AC4F-418D-AE19-62706E023703}">
                      <ahyp:hlinkClr xmlns:ahyp="http://schemas.microsoft.com/office/drawing/2018/hyperlinkcolor" val="tx"/>
                    </a:ext>
                  </a:extLst>
                </a:hlinkClick>
              </a:rPr>
              <a:t>https://www.ihi.europa.eu/apply-funding/future-opportunities</a:t>
            </a:r>
            <a:r>
              <a:rPr lang="en-GB" dirty="0">
                <a:solidFill>
                  <a:schemeClr val="tx1"/>
                </a:solidFill>
              </a:rPr>
              <a:t> </a:t>
            </a:r>
          </a:p>
          <a:p>
            <a:r>
              <a:rPr lang="en-GB" dirty="0">
                <a:solidFill>
                  <a:schemeClr val="tx1"/>
                </a:solidFill>
              </a:rPr>
              <a:t>- Calls are closed now, but topics for next calls are opened, funding in millions, big consortiums needed.</a:t>
            </a:r>
          </a:p>
          <a:p>
            <a:pPr marL="342900" indent="-342900">
              <a:buFontTx/>
              <a:buChar char="-"/>
            </a:pPr>
            <a:r>
              <a:rPr lang="en-GB" b="0" i="0" dirty="0">
                <a:solidFill>
                  <a:schemeClr val="tx1"/>
                </a:solidFill>
                <a:effectLst/>
              </a:rPr>
              <a:t>Once a topic is published on the </a:t>
            </a:r>
            <a:r>
              <a:rPr lang="en-GB" b="0" i="0" u="sng" dirty="0">
                <a:solidFill>
                  <a:schemeClr val="tx1"/>
                </a:solidFill>
                <a:effectLst/>
                <a:hlinkClick r:id="rId7">
                  <a:extLst>
                    <a:ext uri="{A12FA001-AC4F-418D-AE19-62706E023703}">
                      <ahyp:hlinkClr xmlns:ahyp="http://schemas.microsoft.com/office/drawing/2018/hyperlinkcolor" val="tx"/>
                    </a:ext>
                  </a:extLst>
                </a:hlinkClick>
              </a:rPr>
              <a:t>Funding and Tenders Portal</a:t>
            </a:r>
            <a:r>
              <a:rPr lang="en-GB" b="0" i="0" dirty="0">
                <a:solidFill>
                  <a:schemeClr val="tx1"/>
                </a:solidFill>
                <a:effectLst/>
              </a:rPr>
              <a:t> as part of an IHI Call for proposals, organisations can publish their interest and expertise on the topic page. </a:t>
            </a:r>
            <a:r>
              <a:rPr lang="en-GB" b="0" i="0" dirty="0">
                <a:solidFill>
                  <a:schemeClr val="tx1"/>
                </a:solidFill>
                <a:effectLst/>
                <a:hlinkClick r:id="rId8"/>
              </a:rPr>
              <a:t>Partner search tool.</a:t>
            </a:r>
            <a:endParaRPr lang="en-GB" b="0" i="0" dirty="0">
              <a:solidFill>
                <a:schemeClr val="tx1"/>
              </a:solidFill>
              <a:effectLst/>
            </a:endParaRPr>
          </a:p>
          <a:p>
            <a:pPr marL="342900" indent="-342900">
              <a:buFontTx/>
              <a:buChar char="-"/>
            </a:pPr>
            <a:r>
              <a:rPr lang="en-GB" dirty="0">
                <a:solidFill>
                  <a:schemeClr val="tx1"/>
                </a:solidFill>
              </a:rPr>
              <a:t>Call documents: </a:t>
            </a:r>
            <a:r>
              <a:rPr lang="en-GB" dirty="0">
                <a:solidFill>
                  <a:schemeClr val="tx1"/>
                </a:solidFill>
                <a:hlinkClick r:id="rId9"/>
              </a:rPr>
              <a:t>https://www.ihi.europa.eu/apply-funding/call-documents</a:t>
            </a:r>
            <a:r>
              <a:rPr lang="en-GB" dirty="0">
                <a:solidFill>
                  <a:schemeClr val="tx1"/>
                </a:solidFill>
              </a:rPr>
              <a:t> </a:t>
            </a:r>
            <a:endParaRPr lang="en-GB" b="0" i="0" dirty="0">
              <a:solidFill>
                <a:schemeClr val="tx1"/>
              </a:solidFill>
              <a:effectLst/>
            </a:endParaRPr>
          </a:p>
          <a:p>
            <a:endParaRPr lang="en-EE" dirty="0"/>
          </a:p>
        </p:txBody>
      </p:sp>
      <p:sp>
        <p:nvSpPr>
          <p:cNvPr id="5" name="Slide Number Placeholder 4">
            <a:extLst>
              <a:ext uri="{FF2B5EF4-FFF2-40B4-BE49-F238E27FC236}">
                <a16:creationId xmlns:a16="http://schemas.microsoft.com/office/drawing/2014/main" id="{23F0627A-612C-D04B-9623-5501A9B8F35C}"/>
              </a:ext>
            </a:extLst>
          </p:cNvPr>
          <p:cNvSpPr>
            <a:spLocks noGrp="1"/>
          </p:cNvSpPr>
          <p:nvPr>
            <p:ph type="sldNum" sz="quarter" idx="4"/>
          </p:nvPr>
        </p:nvSpPr>
        <p:spPr/>
        <p:txBody>
          <a:bodyPr/>
          <a:lstStyle/>
          <a:p>
            <a:fld id="{A1424267-B228-4B14-BB23-10817E8063C4}" type="slidenum">
              <a:rPr lang="en-GB" smtClean="0"/>
              <a:pPr/>
              <a:t>11</a:t>
            </a:fld>
            <a:endParaRPr lang="en-GB"/>
          </a:p>
        </p:txBody>
      </p:sp>
      <p:sp>
        <p:nvSpPr>
          <p:cNvPr id="19" name="Title 3">
            <a:extLst>
              <a:ext uri="{FF2B5EF4-FFF2-40B4-BE49-F238E27FC236}">
                <a16:creationId xmlns:a16="http://schemas.microsoft.com/office/drawing/2014/main" id="{8C0899D0-A7AB-043E-7307-53814A0037E5}"/>
              </a:ext>
            </a:extLst>
          </p:cNvPr>
          <p:cNvSpPr>
            <a:spLocks noGrp="1"/>
          </p:cNvSpPr>
          <p:nvPr>
            <p:ph type="body" sz="quarter" idx="12"/>
          </p:nvPr>
        </p:nvSpPr>
        <p:spPr/>
        <p:txBody>
          <a:bodyPr>
            <a:normAutofit lnSpcReduction="10000"/>
          </a:bodyPr>
          <a:lstStyle/>
          <a:p>
            <a:r>
              <a:rPr lang="en-EE" dirty="0">
                <a:solidFill>
                  <a:schemeClr val="tx2"/>
                </a:solidFill>
                <a:latin typeface="+mj-lt"/>
              </a:rPr>
              <a:t>More information about EC support programs for health start-ups:</a:t>
            </a:r>
          </a:p>
        </p:txBody>
      </p:sp>
      <p:pic>
        <p:nvPicPr>
          <p:cNvPr id="7" name="Picture 6" descr="Icon&#10;&#10;Description automatically generated">
            <a:extLst>
              <a:ext uri="{FF2B5EF4-FFF2-40B4-BE49-F238E27FC236}">
                <a16:creationId xmlns:a16="http://schemas.microsoft.com/office/drawing/2014/main" id="{FB67D0E9-08CC-3562-23C8-6BE16BFF88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08234" y="6061199"/>
            <a:ext cx="2394829" cy="529732"/>
          </a:xfrm>
          <a:prstGeom prst="rect">
            <a:avLst/>
          </a:prstGeom>
        </p:spPr>
      </p:pic>
    </p:spTree>
    <p:extLst>
      <p:ext uri="{BB962C8B-B14F-4D97-AF65-F5344CB8AC3E}">
        <p14:creationId xmlns:p14="http://schemas.microsoft.com/office/powerpoint/2010/main" val="4175290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86134-9590-1D41-8F14-CEE9672054F1}"/>
              </a:ext>
            </a:extLst>
          </p:cNvPr>
          <p:cNvSpPr>
            <a:spLocks noGrp="1"/>
          </p:cNvSpPr>
          <p:nvPr>
            <p:ph type="body" sz="quarter" idx="10"/>
          </p:nvPr>
        </p:nvSpPr>
        <p:spPr>
          <a:xfrm>
            <a:off x="487082" y="4861314"/>
            <a:ext cx="11470570" cy="723142"/>
          </a:xfrm>
        </p:spPr>
        <p:txBody>
          <a:bodyPr/>
          <a:lstStyle/>
          <a:p>
            <a:r>
              <a:rPr lang="en-EE" dirty="0"/>
              <a:t>Read more: </a:t>
            </a:r>
            <a:r>
              <a:rPr lang="en-GB" dirty="0">
                <a:hlinkClick r:id="rId3"/>
              </a:rPr>
              <a:t>https://eic.ec.europa.eu/eic-funding-opportunities_en</a:t>
            </a:r>
            <a:r>
              <a:rPr lang="en-GB" dirty="0"/>
              <a:t> </a:t>
            </a:r>
            <a:endParaRPr lang="en-EE" dirty="0"/>
          </a:p>
        </p:txBody>
      </p:sp>
      <p:sp>
        <p:nvSpPr>
          <p:cNvPr id="5" name="Slide Number Placeholder 4">
            <a:extLst>
              <a:ext uri="{FF2B5EF4-FFF2-40B4-BE49-F238E27FC236}">
                <a16:creationId xmlns:a16="http://schemas.microsoft.com/office/drawing/2014/main" id="{23F0627A-612C-D04B-9623-5501A9B8F35C}"/>
              </a:ext>
            </a:extLst>
          </p:cNvPr>
          <p:cNvSpPr>
            <a:spLocks noGrp="1"/>
          </p:cNvSpPr>
          <p:nvPr>
            <p:ph type="sldNum" sz="quarter" idx="4"/>
          </p:nvPr>
        </p:nvSpPr>
        <p:spPr/>
        <p:txBody>
          <a:bodyPr/>
          <a:lstStyle/>
          <a:p>
            <a:fld id="{A1424267-B228-4B14-BB23-10817E8063C4}" type="slidenum">
              <a:rPr lang="en-GB" smtClean="0"/>
              <a:pPr/>
              <a:t>12</a:t>
            </a:fld>
            <a:endParaRPr lang="en-GB"/>
          </a:p>
        </p:txBody>
      </p:sp>
      <p:sp>
        <p:nvSpPr>
          <p:cNvPr id="17" name="Rectangle 16">
            <a:extLst>
              <a:ext uri="{FF2B5EF4-FFF2-40B4-BE49-F238E27FC236}">
                <a16:creationId xmlns:a16="http://schemas.microsoft.com/office/drawing/2014/main" id="{AB79EB17-9A4B-B91E-2316-4C96492A4119}"/>
              </a:ext>
            </a:extLst>
          </p:cNvPr>
          <p:cNvSpPr/>
          <p:nvPr/>
        </p:nvSpPr>
        <p:spPr>
          <a:xfrm>
            <a:off x="6779956" y="2645229"/>
            <a:ext cx="1416987" cy="491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19" name="Title 3">
            <a:extLst>
              <a:ext uri="{FF2B5EF4-FFF2-40B4-BE49-F238E27FC236}">
                <a16:creationId xmlns:a16="http://schemas.microsoft.com/office/drawing/2014/main" id="{8C0899D0-A7AB-043E-7307-53814A0037E5}"/>
              </a:ext>
            </a:extLst>
          </p:cNvPr>
          <p:cNvSpPr>
            <a:spLocks noGrp="1"/>
          </p:cNvSpPr>
          <p:nvPr>
            <p:ph type="body" sz="quarter" idx="12"/>
          </p:nvPr>
        </p:nvSpPr>
        <p:spPr/>
        <p:txBody>
          <a:bodyPr>
            <a:normAutofit lnSpcReduction="10000"/>
          </a:bodyPr>
          <a:lstStyle/>
          <a:p>
            <a:r>
              <a:rPr lang="en-EE" dirty="0">
                <a:solidFill>
                  <a:schemeClr val="tx2"/>
                </a:solidFill>
                <a:latin typeface="+mj-lt"/>
              </a:rPr>
              <a:t>EIC calls</a:t>
            </a:r>
          </a:p>
        </p:txBody>
      </p:sp>
      <p:pic>
        <p:nvPicPr>
          <p:cNvPr id="7" name="Picture 6" descr="Icon&#10;&#10;Description automatically generated">
            <a:extLst>
              <a:ext uri="{FF2B5EF4-FFF2-40B4-BE49-F238E27FC236}">
                <a16:creationId xmlns:a16="http://schemas.microsoft.com/office/drawing/2014/main" id="{FB67D0E9-08CC-3562-23C8-6BE16BFF88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8234" y="6061199"/>
            <a:ext cx="2394829" cy="529732"/>
          </a:xfrm>
          <a:prstGeom prst="rect">
            <a:avLst/>
          </a:prstGeom>
        </p:spPr>
      </p:pic>
      <p:pic>
        <p:nvPicPr>
          <p:cNvPr id="6" name="Picture 5">
            <a:extLst>
              <a:ext uri="{FF2B5EF4-FFF2-40B4-BE49-F238E27FC236}">
                <a16:creationId xmlns:a16="http://schemas.microsoft.com/office/drawing/2014/main" id="{38FD1ABE-C700-405E-FD17-5623417E1C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8276" y="2012288"/>
            <a:ext cx="3764787" cy="1671071"/>
          </a:xfrm>
          <a:prstGeom prst="rect">
            <a:avLst/>
          </a:prstGeom>
        </p:spPr>
      </p:pic>
      <p:sp>
        <p:nvSpPr>
          <p:cNvPr id="8" name="TextBox 7">
            <a:extLst>
              <a:ext uri="{FF2B5EF4-FFF2-40B4-BE49-F238E27FC236}">
                <a16:creationId xmlns:a16="http://schemas.microsoft.com/office/drawing/2014/main" id="{59729612-3A8A-8956-A8BF-D192E1C17F25}"/>
              </a:ext>
            </a:extLst>
          </p:cNvPr>
          <p:cNvSpPr txBox="1"/>
          <p:nvPr/>
        </p:nvSpPr>
        <p:spPr>
          <a:xfrm>
            <a:off x="8238276" y="3887413"/>
            <a:ext cx="2747547" cy="523220"/>
          </a:xfrm>
          <a:prstGeom prst="rect">
            <a:avLst/>
          </a:prstGeom>
          <a:noFill/>
        </p:spPr>
        <p:txBody>
          <a:bodyPr wrap="none" rtlCol="0">
            <a:spAutoFit/>
          </a:bodyPr>
          <a:lstStyle/>
          <a:p>
            <a:r>
              <a:rPr lang="en-EE" sz="1400" dirty="0"/>
              <a:t>EIC Community platform: </a:t>
            </a:r>
          </a:p>
          <a:p>
            <a:r>
              <a:rPr lang="en-GB" sz="1400" dirty="0">
                <a:hlinkClick r:id="rId6"/>
              </a:rPr>
              <a:t>https://eic.eismea.eu/community/</a:t>
            </a:r>
            <a:r>
              <a:rPr lang="en-GB" sz="1400" dirty="0"/>
              <a:t> </a:t>
            </a:r>
            <a:endParaRPr lang="en-EE" sz="1400" dirty="0"/>
          </a:p>
        </p:txBody>
      </p:sp>
      <p:sp>
        <p:nvSpPr>
          <p:cNvPr id="10" name="Rounded Rectangular Callout 9">
            <a:extLst>
              <a:ext uri="{FF2B5EF4-FFF2-40B4-BE49-F238E27FC236}">
                <a16:creationId xmlns:a16="http://schemas.microsoft.com/office/drawing/2014/main" id="{6F413623-E59D-4894-D0CD-7CF2DD4B0675}"/>
              </a:ext>
            </a:extLst>
          </p:cNvPr>
          <p:cNvSpPr/>
          <p:nvPr/>
        </p:nvSpPr>
        <p:spPr>
          <a:xfrm>
            <a:off x="4176268" y="842029"/>
            <a:ext cx="2423438" cy="612648"/>
          </a:xfrm>
          <a:prstGeom prst="wedgeRoundRectCallout">
            <a:avLst>
              <a:gd name="adj1" fmla="val -42811"/>
              <a:gd name="adj2" fmla="val 8936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E" dirty="0"/>
              <a:t>Currently closed, will be open again in 2023</a:t>
            </a:r>
          </a:p>
        </p:txBody>
      </p:sp>
      <p:pic>
        <p:nvPicPr>
          <p:cNvPr id="12" name="Picture 11">
            <a:extLst>
              <a:ext uri="{FF2B5EF4-FFF2-40B4-BE49-F238E27FC236}">
                <a16:creationId xmlns:a16="http://schemas.microsoft.com/office/drawing/2014/main" id="{70671462-0FC0-394F-091E-9B06120B82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0068" y="1801388"/>
            <a:ext cx="7772400" cy="2782482"/>
          </a:xfrm>
          <a:prstGeom prst="rect">
            <a:avLst/>
          </a:prstGeom>
        </p:spPr>
      </p:pic>
    </p:spTree>
    <p:extLst>
      <p:ext uri="{BB962C8B-B14F-4D97-AF65-F5344CB8AC3E}">
        <p14:creationId xmlns:p14="http://schemas.microsoft.com/office/powerpoint/2010/main" val="3396385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text, application, email, Teams&#10;&#10;Description automatically generated">
            <a:extLst>
              <a:ext uri="{FF2B5EF4-FFF2-40B4-BE49-F238E27FC236}">
                <a16:creationId xmlns:a16="http://schemas.microsoft.com/office/drawing/2014/main" id="{7717CDAD-6ED6-4DDD-426F-2518836C1954}"/>
              </a:ext>
            </a:extLst>
          </p:cNvPr>
          <p:cNvPicPr>
            <a:picLocks noChangeAspect="1"/>
          </p:cNvPicPr>
          <p:nvPr/>
        </p:nvPicPr>
        <p:blipFill>
          <a:blip r:embed="rId3"/>
          <a:stretch>
            <a:fillRect/>
          </a:stretch>
        </p:blipFill>
        <p:spPr>
          <a:xfrm>
            <a:off x="6431613" y="2296394"/>
            <a:ext cx="6982681" cy="3924199"/>
          </a:xfrm>
          <a:prstGeom prst="rect">
            <a:avLst/>
          </a:prstGeom>
        </p:spPr>
      </p:pic>
      <p:pic>
        <p:nvPicPr>
          <p:cNvPr id="9" name="Picture 8" descr="Graphical user interface, diagram&#10;&#10;Description automatically generated">
            <a:extLst>
              <a:ext uri="{FF2B5EF4-FFF2-40B4-BE49-F238E27FC236}">
                <a16:creationId xmlns:a16="http://schemas.microsoft.com/office/drawing/2014/main" id="{6059D828-4DC3-B346-BA57-C35DC387321B}"/>
              </a:ext>
            </a:extLst>
          </p:cNvPr>
          <p:cNvPicPr>
            <a:picLocks noChangeAspect="1"/>
          </p:cNvPicPr>
          <p:nvPr/>
        </p:nvPicPr>
        <p:blipFill>
          <a:blip r:embed="rId4"/>
          <a:stretch>
            <a:fillRect/>
          </a:stretch>
        </p:blipFill>
        <p:spPr>
          <a:xfrm>
            <a:off x="383771" y="1958123"/>
            <a:ext cx="6276230" cy="4627247"/>
          </a:xfrm>
          <a:prstGeom prst="rect">
            <a:avLst/>
          </a:prstGeom>
        </p:spPr>
      </p:pic>
      <p:sp>
        <p:nvSpPr>
          <p:cNvPr id="3" name="Text Placeholder 2">
            <a:extLst>
              <a:ext uri="{FF2B5EF4-FFF2-40B4-BE49-F238E27FC236}">
                <a16:creationId xmlns:a16="http://schemas.microsoft.com/office/drawing/2014/main" id="{8EE86134-9590-1D41-8F14-CEE9672054F1}"/>
              </a:ext>
            </a:extLst>
          </p:cNvPr>
          <p:cNvSpPr>
            <a:spLocks noGrp="1"/>
          </p:cNvSpPr>
          <p:nvPr>
            <p:ph type="body" sz="quarter" idx="10"/>
          </p:nvPr>
        </p:nvSpPr>
        <p:spPr>
          <a:xfrm>
            <a:off x="378970" y="919300"/>
            <a:ext cx="11470570" cy="723142"/>
          </a:xfrm>
        </p:spPr>
        <p:txBody>
          <a:bodyPr/>
          <a:lstStyle/>
          <a:p>
            <a:r>
              <a:rPr lang="en-EE" dirty="0"/>
              <a:t>EIC Funding opportunities: </a:t>
            </a:r>
            <a:r>
              <a:rPr lang="en-GB" dirty="0">
                <a:hlinkClick r:id="rId5"/>
              </a:rPr>
              <a:t>https://eic.ec.europa.eu/eic-funding-opportunities_en</a:t>
            </a:r>
            <a:r>
              <a:rPr lang="en-GB" dirty="0"/>
              <a:t> </a:t>
            </a:r>
            <a:endParaRPr lang="en-EE" dirty="0"/>
          </a:p>
          <a:p>
            <a:r>
              <a:rPr lang="en-EE" dirty="0"/>
              <a:t>EIC infoday 22th of February, 2022 - recording: </a:t>
            </a:r>
            <a:r>
              <a:rPr lang="en-GB" dirty="0">
                <a:hlinkClick r:id="rId6"/>
              </a:rPr>
              <a:t>https://www.youtube.com/watch?v=8m7-N5AC5rw</a:t>
            </a:r>
            <a:r>
              <a:rPr lang="en-GB" dirty="0"/>
              <a:t> </a:t>
            </a:r>
            <a:endParaRPr lang="en-EE" dirty="0"/>
          </a:p>
        </p:txBody>
      </p:sp>
      <p:sp>
        <p:nvSpPr>
          <p:cNvPr id="5" name="Slide Number Placeholder 4">
            <a:extLst>
              <a:ext uri="{FF2B5EF4-FFF2-40B4-BE49-F238E27FC236}">
                <a16:creationId xmlns:a16="http://schemas.microsoft.com/office/drawing/2014/main" id="{23F0627A-612C-D04B-9623-5501A9B8F35C}"/>
              </a:ext>
            </a:extLst>
          </p:cNvPr>
          <p:cNvSpPr>
            <a:spLocks noGrp="1"/>
          </p:cNvSpPr>
          <p:nvPr>
            <p:ph type="sldNum" sz="quarter" idx="4"/>
          </p:nvPr>
        </p:nvSpPr>
        <p:spPr/>
        <p:txBody>
          <a:bodyPr/>
          <a:lstStyle/>
          <a:p>
            <a:fld id="{A1424267-B228-4B14-BB23-10817E8063C4}" type="slidenum">
              <a:rPr lang="en-GB" smtClean="0"/>
              <a:pPr/>
              <a:t>13</a:t>
            </a:fld>
            <a:endParaRPr lang="en-GB"/>
          </a:p>
        </p:txBody>
      </p:sp>
      <p:sp>
        <p:nvSpPr>
          <p:cNvPr id="12" name="TextBox 11">
            <a:extLst>
              <a:ext uri="{FF2B5EF4-FFF2-40B4-BE49-F238E27FC236}">
                <a16:creationId xmlns:a16="http://schemas.microsoft.com/office/drawing/2014/main" id="{8669E693-1A7C-C747-96B3-6D0AE0052BEF}"/>
              </a:ext>
            </a:extLst>
          </p:cNvPr>
          <p:cNvSpPr txBox="1"/>
          <p:nvPr/>
        </p:nvSpPr>
        <p:spPr>
          <a:xfrm>
            <a:off x="5710581" y="3137144"/>
            <a:ext cx="952505" cy="261610"/>
          </a:xfrm>
          <a:prstGeom prst="rect">
            <a:avLst/>
          </a:prstGeom>
          <a:noFill/>
        </p:spPr>
        <p:txBody>
          <a:bodyPr wrap="none" rtlCol="0">
            <a:spAutoFit/>
          </a:bodyPr>
          <a:lstStyle/>
          <a:p>
            <a:r>
              <a:rPr lang="en-EE" sz="1100" b="1" dirty="0"/>
              <a:t>TRL1&gt;TRL3/4</a:t>
            </a:r>
          </a:p>
        </p:txBody>
      </p:sp>
      <p:sp>
        <p:nvSpPr>
          <p:cNvPr id="13" name="TextBox 12">
            <a:extLst>
              <a:ext uri="{FF2B5EF4-FFF2-40B4-BE49-F238E27FC236}">
                <a16:creationId xmlns:a16="http://schemas.microsoft.com/office/drawing/2014/main" id="{40B6F1E7-0EAB-7B48-AC55-637B15B8F048}"/>
              </a:ext>
            </a:extLst>
          </p:cNvPr>
          <p:cNvSpPr txBox="1"/>
          <p:nvPr/>
        </p:nvSpPr>
        <p:spPr>
          <a:xfrm>
            <a:off x="5638002" y="6277638"/>
            <a:ext cx="952505" cy="261610"/>
          </a:xfrm>
          <a:prstGeom prst="rect">
            <a:avLst/>
          </a:prstGeom>
          <a:noFill/>
        </p:spPr>
        <p:txBody>
          <a:bodyPr wrap="none" rtlCol="0">
            <a:spAutoFit/>
          </a:bodyPr>
          <a:lstStyle/>
          <a:p>
            <a:r>
              <a:rPr lang="en-EE" sz="1100" b="1" dirty="0"/>
              <a:t>TRL5/6&gt;TRL9</a:t>
            </a:r>
          </a:p>
        </p:txBody>
      </p:sp>
      <p:sp>
        <p:nvSpPr>
          <p:cNvPr id="14" name="TextBox 13">
            <a:extLst>
              <a:ext uri="{FF2B5EF4-FFF2-40B4-BE49-F238E27FC236}">
                <a16:creationId xmlns:a16="http://schemas.microsoft.com/office/drawing/2014/main" id="{26537EF3-33F0-5542-9746-F4DE81EEE375}"/>
              </a:ext>
            </a:extLst>
          </p:cNvPr>
          <p:cNvSpPr txBox="1"/>
          <p:nvPr/>
        </p:nvSpPr>
        <p:spPr>
          <a:xfrm>
            <a:off x="5454330" y="4496481"/>
            <a:ext cx="1085554" cy="261610"/>
          </a:xfrm>
          <a:prstGeom prst="rect">
            <a:avLst/>
          </a:prstGeom>
          <a:noFill/>
        </p:spPr>
        <p:txBody>
          <a:bodyPr wrap="none" rtlCol="0">
            <a:spAutoFit/>
          </a:bodyPr>
          <a:lstStyle/>
          <a:p>
            <a:r>
              <a:rPr lang="en-EE" sz="1100" b="1" dirty="0"/>
              <a:t>TRL3/4&gt;TRL5/6</a:t>
            </a:r>
          </a:p>
        </p:txBody>
      </p:sp>
      <p:cxnSp>
        <p:nvCxnSpPr>
          <p:cNvPr id="6" name="Straight Arrow Connector 5">
            <a:extLst>
              <a:ext uri="{FF2B5EF4-FFF2-40B4-BE49-F238E27FC236}">
                <a16:creationId xmlns:a16="http://schemas.microsoft.com/office/drawing/2014/main" id="{F5F95716-73D7-B756-1652-0AC3C27EDBB8}"/>
              </a:ext>
            </a:extLst>
          </p:cNvPr>
          <p:cNvCxnSpPr/>
          <p:nvPr/>
        </p:nvCxnSpPr>
        <p:spPr>
          <a:xfrm flipV="1">
            <a:off x="5181600" y="5551714"/>
            <a:ext cx="1676400" cy="1088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7DCC7F4-995D-30E6-7956-2BD54FF88542}"/>
              </a:ext>
            </a:extLst>
          </p:cNvPr>
          <p:cNvCxnSpPr/>
          <p:nvPr/>
        </p:nvCxnSpPr>
        <p:spPr>
          <a:xfrm>
            <a:off x="5562600" y="4024917"/>
            <a:ext cx="1217356" cy="5507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4A2DBB9-2551-2154-3643-1608C78AAC52}"/>
              </a:ext>
            </a:extLst>
          </p:cNvPr>
          <p:cNvCxnSpPr/>
          <p:nvPr/>
        </p:nvCxnSpPr>
        <p:spPr>
          <a:xfrm>
            <a:off x="6431613" y="3020531"/>
            <a:ext cx="426387" cy="2852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AB79EB17-9A4B-B91E-2316-4C96492A4119}"/>
              </a:ext>
            </a:extLst>
          </p:cNvPr>
          <p:cNvSpPr/>
          <p:nvPr/>
        </p:nvSpPr>
        <p:spPr>
          <a:xfrm>
            <a:off x="6779956" y="2645229"/>
            <a:ext cx="1416987" cy="491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21" name="TextBox 20">
            <a:extLst>
              <a:ext uri="{FF2B5EF4-FFF2-40B4-BE49-F238E27FC236}">
                <a16:creationId xmlns:a16="http://schemas.microsoft.com/office/drawing/2014/main" id="{8DABB5C2-D3B1-FF1E-9896-BCE246AE8514}"/>
              </a:ext>
            </a:extLst>
          </p:cNvPr>
          <p:cNvSpPr txBox="1"/>
          <p:nvPr/>
        </p:nvSpPr>
        <p:spPr>
          <a:xfrm>
            <a:off x="6969996" y="5367048"/>
            <a:ext cx="300082" cy="369332"/>
          </a:xfrm>
          <a:prstGeom prst="rect">
            <a:avLst/>
          </a:prstGeom>
          <a:noFill/>
        </p:spPr>
        <p:txBody>
          <a:bodyPr wrap="none" rtlCol="0">
            <a:spAutoFit/>
          </a:bodyPr>
          <a:lstStyle/>
          <a:p>
            <a:r>
              <a:rPr lang="en-EE" dirty="0">
                <a:solidFill>
                  <a:srgbClr val="FF0000"/>
                </a:solidFill>
              </a:rPr>
              <a:t>*</a:t>
            </a:r>
          </a:p>
        </p:txBody>
      </p:sp>
      <p:sp>
        <p:nvSpPr>
          <p:cNvPr id="22" name="TextBox 21">
            <a:extLst>
              <a:ext uri="{FF2B5EF4-FFF2-40B4-BE49-F238E27FC236}">
                <a16:creationId xmlns:a16="http://schemas.microsoft.com/office/drawing/2014/main" id="{37DBAB69-7428-3EE6-6430-0BEA8C1445CE}"/>
              </a:ext>
            </a:extLst>
          </p:cNvPr>
          <p:cNvSpPr txBox="1"/>
          <p:nvPr/>
        </p:nvSpPr>
        <p:spPr>
          <a:xfrm>
            <a:off x="6967054" y="4938089"/>
            <a:ext cx="300082" cy="369332"/>
          </a:xfrm>
          <a:prstGeom prst="rect">
            <a:avLst/>
          </a:prstGeom>
          <a:noFill/>
        </p:spPr>
        <p:txBody>
          <a:bodyPr wrap="none" rtlCol="0">
            <a:spAutoFit/>
          </a:bodyPr>
          <a:lstStyle/>
          <a:p>
            <a:r>
              <a:rPr lang="en-EE" dirty="0">
                <a:solidFill>
                  <a:srgbClr val="FF0000"/>
                </a:solidFill>
              </a:rPr>
              <a:t>*</a:t>
            </a:r>
          </a:p>
        </p:txBody>
      </p:sp>
      <p:sp>
        <p:nvSpPr>
          <p:cNvPr id="23" name="TextBox 22">
            <a:extLst>
              <a:ext uri="{FF2B5EF4-FFF2-40B4-BE49-F238E27FC236}">
                <a16:creationId xmlns:a16="http://schemas.microsoft.com/office/drawing/2014/main" id="{FC5AF20E-AF28-6110-597B-C43B7AAA6CFC}"/>
              </a:ext>
            </a:extLst>
          </p:cNvPr>
          <p:cNvSpPr txBox="1"/>
          <p:nvPr/>
        </p:nvSpPr>
        <p:spPr>
          <a:xfrm>
            <a:off x="6967054" y="4020363"/>
            <a:ext cx="300082" cy="369332"/>
          </a:xfrm>
          <a:prstGeom prst="rect">
            <a:avLst/>
          </a:prstGeom>
          <a:noFill/>
        </p:spPr>
        <p:txBody>
          <a:bodyPr wrap="none" rtlCol="0">
            <a:spAutoFit/>
          </a:bodyPr>
          <a:lstStyle/>
          <a:p>
            <a:r>
              <a:rPr lang="en-EE" dirty="0">
                <a:solidFill>
                  <a:srgbClr val="FF0000"/>
                </a:solidFill>
              </a:rPr>
              <a:t>*</a:t>
            </a:r>
          </a:p>
        </p:txBody>
      </p:sp>
      <p:sp>
        <p:nvSpPr>
          <p:cNvPr id="24" name="TextBox 23">
            <a:extLst>
              <a:ext uri="{FF2B5EF4-FFF2-40B4-BE49-F238E27FC236}">
                <a16:creationId xmlns:a16="http://schemas.microsoft.com/office/drawing/2014/main" id="{79A28F8D-09C2-0261-E183-952382E8CFF7}"/>
              </a:ext>
            </a:extLst>
          </p:cNvPr>
          <p:cNvSpPr txBox="1"/>
          <p:nvPr/>
        </p:nvSpPr>
        <p:spPr>
          <a:xfrm>
            <a:off x="6967054" y="3837974"/>
            <a:ext cx="300082" cy="369332"/>
          </a:xfrm>
          <a:prstGeom prst="rect">
            <a:avLst/>
          </a:prstGeom>
          <a:noFill/>
        </p:spPr>
        <p:txBody>
          <a:bodyPr wrap="none" rtlCol="0">
            <a:spAutoFit/>
          </a:bodyPr>
          <a:lstStyle/>
          <a:p>
            <a:r>
              <a:rPr lang="en-EE" dirty="0">
                <a:solidFill>
                  <a:srgbClr val="FF0000"/>
                </a:solidFill>
              </a:rPr>
              <a:t>*</a:t>
            </a:r>
          </a:p>
        </p:txBody>
      </p:sp>
      <p:sp>
        <p:nvSpPr>
          <p:cNvPr id="25" name="TextBox 24">
            <a:extLst>
              <a:ext uri="{FF2B5EF4-FFF2-40B4-BE49-F238E27FC236}">
                <a16:creationId xmlns:a16="http://schemas.microsoft.com/office/drawing/2014/main" id="{AB77EAC3-BC38-0BD6-370A-EF76CD77BB88}"/>
              </a:ext>
            </a:extLst>
          </p:cNvPr>
          <p:cNvSpPr txBox="1"/>
          <p:nvPr/>
        </p:nvSpPr>
        <p:spPr>
          <a:xfrm>
            <a:off x="6967054" y="3655585"/>
            <a:ext cx="300082" cy="369332"/>
          </a:xfrm>
          <a:prstGeom prst="rect">
            <a:avLst/>
          </a:prstGeom>
          <a:noFill/>
        </p:spPr>
        <p:txBody>
          <a:bodyPr wrap="none" rtlCol="0">
            <a:spAutoFit/>
          </a:bodyPr>
          <a:lstStyle/>
          <a:p>
            <a:r>
              <a:rPr lang="en-EE" dirty="0">
                <a:solidFill>
                  <a:srgbClr val="FF0000"/>
                </a:solidFill>
              </a:rPr>
              <a:t>*</a:t>
            </a:r>
          </a:p>
        </p:txBody>
      </p:sp>
      <p:sp>
        <p:nvSpPr>
          <p:cNvPr id="19" name="Title 3">
            <a:extLst>
              <a:ext uri="{FF2B5EF4-FFF2-40B4-BE49-F238E27FC236}">
                <a16:creationId xmlns:a16="http://schemas.microsoft.com/office/drawing/2014/main" id="{8C0899D0-A7AB-043E-7307-53814A0037E5}"/>
              </a:ext>
            </a:extLst>
          </p:cNvPr>
          <p:cNvSpPr>
            <a:spLocks noGrp="1"/>
          </p:cNvSpPr>
          <p:nvPr>
            <p:ph type="body" sz="quarter" idx="12"/>
          </p:nvPr>
        </p:nvSpPr>
        <p:spPr/>
        <p:txBody>
          <a:bodyPr>
            <a:normAutofit lnSpcReduction="10000"/>
          </a:bodyPr>
          <a:lstStyle/>
          <a:p>
            <a:r>
              <a:rPr lang="en-EE" dirty="0">
                <a:solidFill>
                  <a:schemeClr val="tx2"/>
                </a:solidFill>
                <a:latin typeface="+mj-lt"/>
              </a:rPr>
              <a:t>EIC calls in 2022</a:t>
            </a:r>
          </a:p>
        </p:txBody>
      </p:sp>
      <p:pic>
        <p:nvPicPr>
          <p:cNvPr id="2" name="Picture 1" descr="Icon&#10;&#10;Description automatically generated">
            <a:extLst>
              <a:ext uri="{FF2B5EF4-FFF2-40B4-BE49-F238E27FC236}">
                <a16:creationId xmlns:a16="http://schemas.microsoft.com/office/drawing/2014/main" id="{4B1D190D-A3AB-76C9-AFC4-E1A90E3DF7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08234" y="6216647"/>
            <a:ext cx="2394829" cy="529732"/>
          </a:xfrm>
          <a:prstGeom prst="rect">
            <a:avLst/>
          </a:prstGeom>
        </p:spPr>
      </p:pic>
      <p:sp>
        <p:nvSpPr>
          <p:cNvPr id="4" name="TextBox 3">
            <a:extLst>
              <a:ext uri="{FF2B5EF4-FFF2-40B4-BE49-F238E27FC236}">
                <a16:creationId xmlns:a16="http://schemas.microsoft.com/office/drawing/2014/main" id="{E3406F3A-C39A-263A-8B21-94BEBE006CDE}"/>
              </a:ext>
            </a:extLst>
          </p:cNvPr>
          <p:cNvSpPr txBox="1"/>
          <p:nvPr/>
        </p:nvSpPr>
        <p:spPr>
          <a:xfrm>
            <a:off x="6967054" y="6015744"/>
            <a:ext cx="5276429" cy="677108"/>
          </a:xfrm>
          <a:prstGeom prst="rect">
            <a:avLst/>
          </a:prstGeom>
          <a:solidFill>
            <a:schemeClr val="lt1"/>
          </a:solidFill>
        </p:spPr>
        <p:txBody>
          <a:bodyPr wrap="square" rtlCol="0">
            <a:spAutoFit/>
          </a:bodyPr>
          <a:lstStyle/>
          <a:p>
            <a:r>
              <a:rPr lang="en-GB" sz="1400" b="1" u="sng" dirty="0">
                <a:hlinkClick r:id="rId8"/>
              </a:rPr>
              <a:t>Draft program with Challenges’ topics for 2023 is available: </a:t>
            </a:r>
          </a:p>
          <a:p>
            <a:r>
              <a:rPr lang="en-GB" sz="1000" dirty="0">
                <a:hlinkClick r:id="rId8"/>
              </a:rPr>
              <a:t>https://sciencebusiness.net/sites/default/files/inline-files/EIC_WP_2023_second%20Draft.pdf</a:t>
            </a:r>
            <a:endParaRPr lang="en-GB" sz="1000" dirty="0"/>
          </a:p>
          <a:p>
            <a:endParaRPr lang="en-EE" sz="1400" dirty="0"/>
          </a:p>
        </p:txBody>
      </p:sp>
    </p:spTree>
    <p:extLst>
      <p:ext uri="{BB962C8B-B14F-4D97-AF65-F5344CB8AC3E}">
        <p14:creationId xmlns:p14="http://schemas.microsoft.com/office/powerpoint/2010/main" val="1112923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B779D01-2B25-CF45-8595-8D6CAD9A76ED}"/>
              </a:ext>
            </a:extLst>
          </p:cNvPr>
          <p:cNvSpPr>
            <a:spLocks noGrp="1"/>
          </p:cNvSpPr>
          <p:nvPr>
            <p:ph type="sldNum" sz="quarter" idx="4"/>
          </p:nvPr>
        </p:nvSpPr>
        <p:spPr>
          <a:xfrm>
            <a:off x="72000" y="6426288"/>
            <a:ext cx="4259988" cy="374045"/>
          </a:xfrm>
        </p:spPr>
        <p:txBody>
          <a:bodyPr/>
          <a:lstStyle/>
          <a:p>
            <a:fld id="{A1424267-B228-4B14-BB23-10817E8063C4}" type="slidenum">
              <a:rPr lang="en-GB" smtClean="0"/>
              <a:pPr/>
              <a:t>14</a:t>
            </a:fld>
            <a:endParaRPr lang="en-GB"/>
          </a:p>
        </p:txBody>
      </p:sp>
      <p:pic>
        <p:nvPicPr>
          <p:cNvPr id="9" name="Picture 8" descr="Graphical user interface, application, Teams&#10;&#10;Description automatically generated">
            <a:extLst>
              <a:ext uri="{FF2B5EF4-FFF2-40B4-BE49-F238E27FC236}">
                <a16:creationId xmlns:a16="http://schemas.microsoft.com/office/drawing/2014/main" id="{AE1111B1-6528-F04F-B96C-DEE5B4E0A61B}"/>
              </a:ext>
            </a:extLst>
          </p:cNvPr>
          <p:cNvPicPr>
            <a:picLocks noChangeAspect="1"/>
          </p:cNvPicPr>
          <p:nvPr/>
        </p:nvPicPr>
        <p:blipFill>
          <a:blip r:embed="rId3"/>
          <a:stretch>
            <a:fillRect/>
          </a:stretch>
        </p:blipFill>
        <p:spPr>
          <a:xfrm>
            <a:off x="-3839" y="0"/>
            <a:ext cx="13473812" cy="7181177"/>
          </a:xfrm>
          <a:prstGeom prst="rect">
            <a:avLst/>
          </a:prstGeom>
        </p:spPr>
      </p:pic>
      <p:sp>
        <p:nvSpPr>
          <p:cNvPr id="15" name="Frame 14">
            <a:extLst>
              <a:ext uri="{FF2B5EF4-FFF2-40B4-BE49-F238E27FC236}">
                <a16:creationId xmlns:a16="http://schemas.microsoft.com/office/drawing/2014/main" id="{059065B1-49A5-DF4E-A0E6-3B5DA4C29DF4}"/>
              </a:ext>
            </a:extLst>
          </p:cNvPr>
          <p:cNvSpPr/>
          <p:nvPr/>
        </p:nvSpPr>
        <p:spPr>
          <a:xfrm>
            <a:off x="5104183" y="1754359"/>
            <a:ext cx="1698060" cy="32573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E">
              <a:solidFill>
                <a:schemeClr val="tx1"/>
              </a:solidFill>
            </a:endParaRPr>
          </a:p>
        </p:txBody>
      </p:sp>
      <p:sp>
        <p:nvSpPr>
          <p:cNvPr id="16" name="Frame 15">
            <a:extLst>
              <a:ext uri="{FF2B5EF4-FFF2-40B4-BE49-F238E27FC236}">
                <a16:creationId xmlns:a16="http://schemas.microsoft.com/office/drawing/2014/main" id="{E440B53B-E2E8-5B40-9F2A-F754DB13B651}"/>
              </a:ext>
            </a:extLst>
          </p:cNvPr>
          <p:cNvSpPr/>
          <p:nvPr/>
        </p:nvSpPr>
        <p:spPr>
          <a:xfrm>
            <a:off x="3492614" y="2621989"/>
            <a:ext cx="1498263" cy="32573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E">
              <a:solidFill>
                <a:schemeClr val="tx1"/>
              </a:solidFill>
            </a:endParaRPr>
          </a:p>
        </p:txBody>
      </p:sp>
      <p:sp>
        <p:nvSpPr>
          <p:cNvPr id="19" name="Frame 18">
            <a:extLst>
              <a:ext uri="{FF2B5EF4-FFF2-40B4-BE49-F238E27FC236}">
                <a16:creationId xmlns:a16="http://schemas.microsoft.com/office/drawing/2014/main" id="{40D404EC-9862-2641-AC67-1158E262F728}"/>
              </a:ext>
            </a:extLst>
          </p:cNvPr>
          <p:cNvSpPr/>
          <p:nvPr/>
        </p:nvSpPr>
        <p:spPr>
          <a:xfrm>
            <a:off x="2201994" y="4128774"/>
            <a:ext cx="663869" cy="325737"/>
          </a:xfrm>
          <a:prstGeom prst="fram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EE">
              <a:solidFill>
                <a:schemeClr val="tx1"/>
              </a:solidFill>
            </a:endParaRPr>
          </a:p>
        </p:txBody>
      </p:sp>
      <p:sp>
        <p:nvSpPr>
          <p:cNvPr id="20" name="Frame 19">
            <a:extLst>
              <a:ext uri="{FF2B5EF4-FFF2-40B4-BE49-F238E27FC236}">
                <a16:creationId xmlns:a16="http://schemas.microsoft.com/office/drawing/2014/main" id="{60C252F6-511B-614A-B7A4-BED80DD08C72}"/>
              </a:ext>
            </a:extLst>
          </p:cNvPr>
          <p:cNvSpPr/>
          <p:nvPr/>
        </p:nvSpPr>
        <p:spPr>
          <a:xfrm>
            <a:off x="6254195" y="5017153"/>
            <a:ext cx="1384390" cy="325737"/>
          </a:xfrm>
          <a:prstGeom prst="fram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EE">
              <a:solidFill>
                <a:schemeClr val="tx1"/>
              </a:solidFill>
            </a:endParaRPr>
          </a:p>
        </p:txBody>
      </p:sp>
      <p:sp>
        <p:nvSpPr>
          <p:cNvPr id="6" name="Rectangle 5">
            <a:extLst>
              <a:ext uri="{FF2B5EF4-FFF2-40B4-BE49-F238E27FC236}">
                <a16:creationId xmlns:a16="http://schemas.microsoft.com/office/drawing/2014/main" id="{5107C290-FDF3-5E72-2B4A-0B03352058B8}"/>
              </a:ext>
            </a:extLst>
          </p:cNvPr>
          <p:cNvSpPr/>
          <p:nvPr/>
        </p:nvSpPr>
        <p:spPr>
          <a:xfrm>
            <a:off x="10103005" y="0"/>
            <a:ext cx="2899317" cy="124893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EE"/>
          </a:p>
        </p:txBody>
      </p:sp>
      <p:sp>
        <p:nvSpPr>
          <p:cNvPr id="22" name="Rectangle 21">
            <a:extLst>
              <a:ext uri="{FF2B5EF4-FFF2-40B4-BE49-F238E27FC236}">
                <a16:creationId xmlns:a16="http://schemas.microsoft.com/office/drawing/2014/main" id="{5ECD9908-0551-6478-4538-F6355BC1CDE1}"/>
              </a:ext>
            </a:extLst>
          </p:cNvPr>
          <p:cNvSpPr/>
          <p:nvPr/>
        </p:nvSpPr>
        <p:spPr>
          <a:xfrm>
            <a:off x="12229409" y="1754359"/>
            <a:ext cx="1560933" cy="317448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EE"/>
          </a:p>
        </p:txBody>
      </p:sp>
    </p:spTree>
    <p:extLst>
      <p:ext uri="{BB962C8B-B14F-4D97-AF65-F5344CB8AC3E}">
        <p14:creationId xmlns:p14="http://schemas.microsoft.com/office/powerpoint/2010/main" val="2674150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8EDC2A-4758-B040-AFFF-9C27277AC4D3}"/>
              </a:ext>
            </a:extLst>
          </p:cNvPr>
          <p:cNvSpPr>
            <a:spLocks noGrp="1"/>
          </p:cNvSpPr>
          <p:nvPr>
            <p:ph type="body" sz="quarter" idx="12"/>
          </p:nvPr>
        </p:nvSpPr>
        <p:spPr/>
        <p:txBody>
          <a:bodyPr>
            <a:normAutofit lnSpcReduction="10000"/>
          </a:bodyPr>
          <a:lstStyle/>
          <a:p>
            <a:endParaRPr lang="en-EE"/>
          </a:p>
        </p:txBody>
      </p:sp>
      <p:sp>
        <p:nvSpPr>
          <p:cNvPr id="3" name="Text Placeholder 2">
            <a:extLst>
              <a:ext uri="{FF2B5EF4-FFF2-40B4-BE49-F238E27FC236}">
                <a16:creationId xmlns:a16="http://schemas.microsoft.com/office/drawing/2014/main" id="{20B24242-01FF-E34F-BA9D-9FB5E7A0ECFF}"/>
              </a:ext>
            </a:extLst>
          </p:cNvPr>
          <p:cNvSpPr>
            <a:spLocks noGrp="1"/>
          </p:cNvSpPr>
          <p:nvPr>
            <p:ph type="body" sz="quarter" idx="10"/>
          </p:nvPr>
        </p:nvSpPr>
        <p:spPr/>
        <p:txBody>
          <a:bodyPr/>
          <a:lstStyle/>
          <a:p>
            <a:endParaRPr lang="en-EE"/>
          </a:p>
        </p:txBody>
      </p:sp>
      <p:sp>
        <p:nvSpPr>
          <p:cNvPr id="4" name="Text Placeholder 3">
            <a:extLst>
              <a:ext uri="{FF2B5EF4-FFF2-40B4-BE49-F238E27FC236}">
                <a16:creationId xmlns:a16="http://schemas.microsoft.com/office/drawing/2014/main" id="{2574C25A-5178-E247-8EC8-B570FA2B9CD9}"/>
              </a:ext>
            </a:extLst>
          </p:cNvPr>
          <p:cNvSpPr>
            <a:spLocks noGrp="1"/>
          </p:cNvSpPr>
          <p:nvPr>
            <p:ph type="body" sz="quarter" idx="13"/>
          </p:nvPr>
        </p:nvSpPr>
        <p:spPr/>
        <p:txBody>
          <a:bodyPr/>
          <a:lstStyle/>
          <a:p>
            <a:endParaRPr lang="en-EE"/>
          </a:p>
        </p:txBody>
      </p:sp>
      <p:sp>
        <p:nvSpPr>
          <p:cNvPr id="5" name="Slide Number Placeholder 4">
            <a:extLst>
              <a:ext uri="{FF2B5EF4-FFF2-40B4-BE49-F238E27FC236}">
                <a16:creationId xmlns:a16="http://schemas.microsoft.com/office/drawing/2014/main" id="{567011B7-CADE-C946-8240-3A7673FB5492}"/>
              </a:ext>
            </a:extLst>
          </p:cNvPr>
          <p:cNvSpPr>
            <a:spLocks noGrp="1"/>
          </p:cNvSpPr>
          <p:nvPr>
            <p:ph type="sldNum" sz="quarter" idx="4"/>
          </p:nvPr>
        </p:nvSpPr>
        <p:spPr/>
        <p:txBody>
          <a:bodyPr/>
          <a:lstStyle/>
          <a:p>
            <a:fld id="{A1424267-B228-4B14-BB23-10817E8063C4}" type="slidenum">
              <a:rPr lang="en-GB" smtClean="0"/>
              <a:pPr/>
              <a:t>15</a:t>
            </a:fld>
            <a:endParaRPr lang="en-GB"/>
          </a:p>
        </p:txBody>
      </p:sp>
      <p:pic>
        <p:nvPicPr>
          <p:cNvPr id="7" name="Picture 6" descr="Timeline&#10;&#10;Description automatically generated with medium confidence">
            <a:extLst>
              <a:ext uri="{FF2B5EF4-FFF2-40B4-BE49-F238E27FC236}">
                <a16:creationId xmlns:a16="http://schemas.microsoft.com/office/drawing/2014/main" id="{982ABB1B-FB22-2E4A-B3B1-CAD7B211C84E}"/>
              </a:ext>
            </a:extLst>
          </p:cNvPr>
          <p:cNvPicPr>
            <a:picLocks noChangeAspect="1"/>
          </p:cNvPicPr>
          <p:nvPr/>
        </p:nvPicPr>
        <p:blipFill>
          <a:blip r:embed="rId2"/>
          <a:stretch>
            <a:fillRect/>
          </a:stretch>
        </p:blipFill>
        <p:spPr>
          <a:xfrm>
            <a:off x="0" y="931"/>
            <a:ext cx="12192000" cy="6856137"/>
          </a:xfrm>
          <a:prstGeom prst="rect">
            <a:avLst/>
          </a:prstGeom>
        </p:spPr>
      </p:pic>
      <p:sp>
        <p:nvSpPr>
          <p:cNvPr id="6" name="Down Arrow 5">
            <a:extLst>
              <a:ext uri="{FF2B5EF4-FFF2-40B4-BE49-F238E27FC236}">
                <a16:creationId xmlns:a16="http://schemas.microsoft.com/office/drawing/2014/main" id="{CA936450-2552-18E0-F19F-48699878DE6D}"/>
              </a:ext>
            </a:extLst>
          </p:cNvPr>
          <p:cNvSpPr/>
          <p:nvPr/>
        </p:nvSpPr>
        <p:spPr>
          <a:xfrm rot="10800000">
            <a:off x="4829177" y="5257800"/>
            <a:ext cx="171450" cy="614363"/>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8" name="TextBox 7">
            <a:extLst>
              <a:ext uri="{FF2B5EF4-FFF2-40B4-BE49-F238E27FC236}">
                <a16:creationId xmlns:a16="http://schemas.microsoft.com/office/drawing/2014/main" id="{B6B24140-2354-01F5-CA64-41715CADE401}"/>
              </a:ext>
            </a:extLst>
          </p:cNvPr>
          <p:cNvSpPr txBox="1"/>
          <p:nvPr/>
        </p:nvSpPr>
        <p:spPr>
          <a:xfrm>
            <a:off x="154208" y="6431001"/>
            <a:ext cx="4369401" cy="307777"/>
          </a:xfrm>
          <a:prstGeom prst="rect">
            <a:avLst/>
          </a:prstGeom>
          <a:noFill/>
        </p:spPr>
        <p:txBody>
          <a:bodyPr wrap="none" rtlCol="0">
            <a:spAutoFit/>
          </a:bodyPr>
          <a:lstStyle/>
          <a:p>
            <a:r>
              <a:rPr lang="en-EE" sz="1400" dirty="0"/>
              <a:t>Database of funded projects: </a:t>
            </a:r>
            <a:r>
              <a:rPr lang="en-GB" sz="1400" dirty="0">
                <a:hlinkClick r:id="rId3"/>
              </a:rPr>
              <a:t>https://eic.easme-web.eu/</a:t>
            </a:r>
            <a:r>
              <a:rPr lang="en-GB" sz="1400" dirty="0"/>
              <a:t>  </a:t>
            </a:r>
            <a:endParaRPr lang="en-EE" sz="1400" dirty="0"/>
          </a:p>
        </p:txBody>
      </p:sp>
    </p:spTree>
    <p:extLst>
      <p:ext uri="{BB962C8B-B14F-4D97-AF65-F5344CB8AC3E}">
        <p14:creationId xmlns:p14="http://schemas.microsoft.com/office/powerpoint/2010/main" val="1710323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4F57680-0A85-A14A-BA42-476F69F7DCC7}"/>
              </a:ext>
            </a:extLst>
          </p:cNvPr>
          <p:cNvPicPr>
            <a:picLocks noChangeAspect="1"/>
          </p:cNvPicPr>
          <p:nvPr/>
        </p:nvPicPr>
        <p:blipFill>
          <a:blip r:embed="rId2"/>
          <a:stretch>
            <a:fillRect/>
          </a:stretch>
        </p:blipFill>
        <p:spPr>
          <a:xfrm>
            <a:off x="243101" y="81123"/>
            <a:ext cx="4604521" cy="1674371"/>
          </a:xfrm>
          <a:prstGeom prst="rect">
            <a:avLst/>
          </a:prstGeom>
        </p:spPr>
      </p:pic>
      <p:sp>
        <p:nvSpPr>
          <p:cNvPr id="16" name="Rectangle 15">
            <a:extLst>
              <a:ext uri="{FF2B5EF4-FFF2-40B4-BE49-F238E27FC236}">
                <a16:creationId xmlns:a16="http://schemas.microsoft.com/office/drawing/2014/main" id="{BF04303B-BDF1-EC4C-8E36-1EFCF55D5EFD}"/>
              </a:ext>
            </a:extLst>
          </p:cNvPr>
          <p:cNvSpPr/>
          <p:nvPr/>
        </p:nvSpPr>
        <p:spPr>
          <a:xfrm>
            <a:off x="8520660" y="1755494"/>
            <a:ext cx="3428239" cy="3477875"/>
          </a:xfrm>
          <a:prstGeom prst="rect">
            <a:avLst/>
          </a:prstGeom>
        </p:spPr>
        <p:txBody>
          <a:bodyPr wrap="square">
            <a:spAutoFit/>
          </a:bodyPr>
          <a:lstStyle/>
          <a:p>
            <a:r>
              <a:rPr lang="sv-SE" sz="2000" dirty="0" err="1">
                <a:solidFill>
                  <a:srgbClr val="000000"/>
                </a:solidFill>
              </a:rPr>
              <a:t>One</a:t>
            </a:r>
            <a:r>
              <a:rPr lang="sv-SE" sz="2000" dirty="0">
                <a:solidFill>
                  <a:srgbClr val="000000"/>
                </a:solidFill>
              </a:rPr>
              <a:t> </a:t>
            </a:r>
            <a:r>
              <a:rPr lang="sv-SE" sz="2000" dirty="0" err="1">
                <a:solidFill>
                  <a:srgbClr val="000000"/>
                </a:solidFill>
              </a:rPr>
              <a:t>of</a:t>
            </a:r>
            <a:r>
              <a:rPr lang="sv-SE" sz="2000" dirty="0">
                <a:solidFill>
                  <a:srgbClr val="000000"/>
                </a:solidFill>
              </a:rPr>
              <a:t> the </a:t>
            </a:r>
            <a:r>
              <a:rPr lang="sv-SE" sz="2000" dirty="0" err="1">
                <a:solidFill>
                  <a:srgbClr val="000000"/>
                </a:solidFill>
              </a:rPr>
              <a:t>European</a:t>
            </a:r>
            <a:r>
              <a:rPr lang="sv-SE" sz="2000" dirty="0">
                <a:solidFill>
                  <a:srgbClr val="000000"/>
                </a:solidFill>
              </a:rPr>
              <a:t> </a:t>
            </a:r>
            <a:r>
              <a:rPr lang="sv-SE" sz="2000" dirty="0" err="1">
                <a:solidFill>
                  <a:srgbClr val="000000"/>
                </a:solidFill>
              </a:rPr>
              <a:t>Commission’s</a:t>
            </a:r>
            <a:r>
              <a:rPr lang="sv-SE" sz="2000" dirty="0">
                <a:solidFill>
                  <a:srgbClr val="000000"/>
                </a:solidFill>
              </a:rPr>
              <a:t> ”KICs” (</a:t>
            </a:r>
            <a:r>
              <a:rPr lang="sv-SE" sz="2000" dirty="0" err="1">
                <a:solidFill>
                  <a:srgbClr val="000000"/>
                </a:solidFill>
              </a:rPr>
              <a:t>Knowledge</a:t>
            </a:r>
            <a:r>
              <a:rPr lang="sv-SE" sz="2000" dirty="0">
                <a:solidFill>
                  <a:srgbClr val="000000"/>
                </a:solidFill>
              </a:rPr>
              <a:t> and Innovation </a:t>
            </a:r>
            <a:r>
              <a:rPr lang="sv-SE" sz="2000" dirty="0" err="1">
                <a:solidFill>
                  <a:srgbClr val="000000"/>
                </a:solidFill>
              </a:rPr>
              <a:t>Communities</a:t>
            </a:r>
            <a:r>
              <a:rPr lang="sv-SE" sz="2000" dirty="0">
                <a:solidFill>
                  <a:srgbClr val="000000"/>
                </a:solidFill>
              </a:rPr>
              <a:t>).</a:t>
            </a:r>
          </a:p>
          <a:p>
            <a:endParaRPr lang="sv-SE" sz="2000" dirty="0">
              <a:solidFill>
                <a:srgbClr val="000000"/>
              </a:solidFill>
            </a:endParaRPr>
          </a:p>
          <a:p>
            <a:r>
              <a:rPr lang="en-GB" sz="2000" dirty="0">
                <a:hlinkClick r:id="rId3"/>
              </a:rPr>
              <a:t>https://eit.europa.eu/</a:t>
            </a:r>
            <a:r>
              <a:rPr lang="en-GB" sz="2000" dirty="0"/>
              <a:t> </a:t>
            </a:r>
          </a:p>
          <a:p>
            <a:endParaRPr lang="en-GB" sz="2000" dirty="0"/>
          </a:p>
          <a:p>
            <a:r>
              <a:rPr lang="en-GB" sz="2000" dirty="0"/>
              <a:t>All </a:t>
            </a:r>
            <a:r>
              <a:rPr lang="sv-SE" sz="2000" dirty="0" err="1">
                <a:solidFill>
                  <a:srgbClr val="000000"/>
                </a:solidFill>
              </a:rPr>
              <a:t>Communities</a:t>
            </a:r>
            <a:r>
              <a:rPr lang="en-GB" sz="2000" dirty="0"/>
              <a:t> provide:</a:t>
            </a:r>
          </a:p>
          <a:p>
            <a:r>
              <a:rPr lang="en-GB" sz="2000" dirty="0"/>
              <a:t>- Funding</a:t>
            </a:r>
          </a:p>
          <a:p>
            <a:r>
              <a:rPr lang="en-GB" sz="2000" dirty="0"/>
              <a:t>- Services</a:t>
            </a:r>
          </a:p>
          <a:p>
            <a:r>
              <a:rPr lang="en-GB" sz="2000" dirty="0"/>
              <a:t>- Network </a:t>
            </a:r>
            <a:endParaRPr lang="en-EE" sz="2000" dirty="0"/>
          </a:p>
        </p:txBody>
      </p:sp>
      <p:pic>
        <p:nvPicPr>
          <p:cNvPr id="18" name="Picture 17" descr="A picture containing nature&#10;&#10;Description automatically generated">
            <a:extLst>
              <a:ext uri="{FF2B5EF4-FFF2-40B4-BE49-F238E27FC236}">
                <a16:creationId xmlns:a16="http://schemas.microsoft.com/office/drawing/2014/main" id="{0AE7D3B4-62E5-DA40-ADA1-0D0107222ADA}"/>
              </a:ext>
            </a:extLst>
          </p:cNvPr>
          <p:cNvPicPr>
            <a:picLocks noChangeAspect="1"/>
          </p:cNvPicPr>
          <p:nvPr/>
        </p:nvPicPr>
        <p:blipFill>
          <a:blip r:embed="rId4"/>
          <a:stretch>
            <a:fillRect/>
          </a:stretch>
        </p:blipFill>
        <p:spPr>
          <a:xfrm>
            <a:off x="433119" y="1811966"/>
            <a:ext cx="7699339" cy="3992913"/>
          </a:xfrm>
          <a:prstGeom prst="rect">
            <a:avLst/>
          </a:prstGeom>
        </p:spPr>
      </p:pic>
      <p:pic>
        <p:nvPicPr>
          <p:cNvPr id="5" name="Picture 4" descr="A close up of a logo&#10;&#10;Description automatically generated">
            <a:extLst>
              <a:ext uri="{FF2B5EF4-FFF2-40B4-BE49-F238E27FC236}">
                <a16:creationId xmlns:a16="http://schemas.microsoft.com/office/drawing/2014/main" id="{FBBFCCD9-A7A0-6B43-A0A2-F7B50698D048}"/>
              </a:ext>
            </a:extLst>
          </p:cNvPr>
          <p:cNvPicPr>
            <a:picLocks noChangeAspect="1"/>
          </p:cNvPicPr>
          <p:nvPr/>
        </p:nvPicPr>
        <p:blipFill>
          <a:blip r:embed="rId5"/>
          <a:stretch>
            <a:fillRect/>
          </a:stretch>
        </p:blipFill>
        <p:spPr>
          <a:xfrm>
            <a:off x="5312345" y="6180614"/>
            <a:ext cx="1008844" cy="471345"/>
          </a:xfrm>
          <a:prstGeom prst="rect">
            <a:avLst/>
          </a:prstGeom>
        </p:spPr>
      </p:pic>
      <p:sp>
        <p:nvSpPr>
          <p:cNvPr id="6" name="Rectangle 5">
            <a:extLst>
              <a:ext uri="{FF2B5EF4-FFF2-40B4-BE49-F238E27FC236}">
                <a16:creationId xmlns:a16="http://schemas.microsoft.com/office/drawing/2014/main" id="{B47EA0DC-101E-A04A-A51F-7D7ADB0C27DA}"/>
              </a:ext>
            </a:extLst>
          </p:cNvPr>
          <p:cNvSpPr/>
          <p:nvPr/>
        </p:nvSpPr>
        <p:spPr>
          <a:xfrm>
            <a:off x="8520660" y="5435547"/>
            <a:ext cx="2442528" cy="369332"/>
          </a:xfrm>
          <a:prstGeom prst="rect">
            <a:avLst/>
          </a:prstGeom>
        </p:spPr>
        <p:txBody>
          <a:bodyPr wrap="none">
            <a:spAutoFit/>
          </a:bodyPr>
          <a:lstStyle/>
          <a:p>
            <a:pPr marL="342900" indent="-342900">
              <a:buFont typeface="Wingdings" panose="05000000000000000000" pitchFamily="2" charset="2"/>
              <a:buChar char="Ø"/>
            </a:pPr>
            <a:r>
              <a:rPr lang="sv-SE" dirty="0">
                <a:solidFill>
                  <a:srgbClr val="000000"/>
                </a:solidFill>
              </a:rPr>
              <a:t>X-KIC </a:t>
            </a:r>
            <a:r>
              <a:rPr lang="sv-SE" dirty="0" err="1">
                <a:solidFill>
                  <a:srgbClr val="000000"/>
                </a:solidFill>
              </a:rPr>
              <a:t>activities</a:t>
            </a:r>
            <a:r>
              <a:rPr lang="sv-SE" dirty="0">
                <a:solidFill>
                  <a:srgbClr val="000000"/>
                </a:solidFill>
              </a:rPr>
              <a:t>/calls.</a:t>
            </a:r>
          </a:p>
        </p:txBody>
      </p:sp>
      <p:sp>
        <p:nvSpPr>
          <p:cNvPr id="2" name="Oval 1">
            <a:extLst>
              <a:ext uri="{FF2B5EF4-FFF2-40B4-BE49-F238E27FC236}">
                <a16:creationId xmlns:a16="http://schemas.microsoft.com/office/drawing/2014/main" id="{C237B5E1-DA39-2344-AA21-327CCE1251C7}"/>
              </a:ext>
            </a:extLst>
          </p:cNvPr>
          <p:cNvSpPr/>
          <p:nvPr/>
        </p:nvSpPr>
        <p:spPr>
          <a:xfrm>
            <a:off x="3052119" y="3052119"/>
            <a:ext cx="2496065" cy="1421027"/>
          </a:xfrm>
          <a:prstGeom prst="ellipse">
            <a:avLst/>
          </a:prstGeom>
          <a:noFill/>
          <a:ln w="412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E"/>
          </a:p>
        </p:txBody>
      </p:sp>
      <p:pic>
        <p:nvPicPr>
          <p:cNvPr id="3" name="Picture 2" descr="Icon&#10;&#10;Description automatically generated">
            <a:extLst>
              <a:ext uri="{FF2B5EF4-FFF2-40B4-BE49-F238E27FC236}">
                <a16:creationId xmlns:a16="http://schemas.microsoft.com/office/drawing/2014/main" id="{21DBAF3A-3237-4215-11B9-84AC18D8C7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8234" y="6061199"/>
            <a:ext cx="2394829" cy="529732"/>
          </a:xfrm>
          <a:prstGeom prst="rect">
            <a:avLst/>
          </a:prstGeom>
        </p:spPr>
      </p:pic>
    </p:spTree>
    <p:extLst>
      <p:ext uri="{BB962C8B-B14F-4D97-AF65-F5344CB8AC3E}">
        <p14:creationId xmlns:p14="http://schemas.microsoft.com/office/powerpoint/2010/main" val="2755080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D56177-E855-DC4B-9CE4-B5E5E437DE38}"/>
              </a:ext>
            </a:extLst>
          </p:cNvPr>
          <p:cNvPicPr>
            <a:picLocks noChangeAspect="1"/>
          </p:cNvPicPr>
          <p:nvPr/>
        </p:nvPicPr>
        <p:blipFill>
          <a:blip r:embed="rId2"/>
          <a:stretch>
            <a:fillRect/>
          </a:stretch>
        </p:blipFill>
        <p:spPr>
          <a:xfrm>
            <a:off x="1789043" y="2484158"/>
            <a:ext cx="10219849" cy="4167802"/>
          </a:xfrm>
          <a:prstGeom prst="rect">
            <a:avLst/>
          </a:prstGeom>
        </p:spPr>
      </p:pic>
      <p:pic>
        <p:nvPicPr>
          <p:cNvPr id="5" name="Grafik 6">
            <a:extLst>
              <a:ext uri="{FF2B5EF4-FFF2-40B4-BE49-F238E27FC236}">
                <a16:creationId xmlns:a16="http://schemas.microsoft.com/office/drawing/2014/main" id="{9B9B5127-04AE-5940-8FF7-3EB0A17622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58299" y="294598"/>
            <a:ext cx="4790150" cy="1953187"/>
          </a:xfrm>
          <a:prstGeom prst="rect">
            <a:avLst/>
          </a:prstGeom>
        </p:spPr>
      </p:pic>
      <p:grpSp>
        <p:nvGrpSpPr>
          <p:cNvPr id="6" name="Gruppieren 9">
            <a:extLst>
              <a:ext uri="{FF2B5EF4-FFF2-40B4-BE49-F238E27FC236}">
                <a16:creationId xmlns:a16="http://schemas.microsoft.com/office/drawing/2014/main" id="{E929D8C2-1D56-F64D-9C79-239FC37302A7}"/>
              </a:ext>
            </a:extLst>
          </p:cNvPr>
          <p:cNvGrpSpPr/>
          <p:nvPr/>
        </p:nvGrpSpPr>
        <p:grpSpPr>
          <a:xfrm>
            <a:off x="972823" y="1187826"/>
            <a:ext cx="3894490" cy="1296335"/>
            <a:chOff x="388387" y="3326298"/>
            <a:chExt cx="5328285" cy="2050889"/>
          </a:xfrm>
        </p:grpSpPr>
        <p:cxnSp>
          <p:nvCxnSpPr>
            <p:cNvPr id="7" name="Gerader Verbinder 11">
              <a:extLst>
                <a:ext uri="{FF2B5EF4-FFF2-40B4-BE49-F238E27FC236}">
                  <a16:creationId xmlns:a16="http://schemas.microsoft.com/office/drawing/2014/main" id="{40AC3AA6-72F1-B542-8A2D-AB2909605656}"/>
                </a:ext>
              </a:extLst>
            </p:cNvPr>
            <p:cNvCxnSpPr>
              <a:cxnSpLocks/>
            </p:cNvCxnSpPr>
            <p:nvPr/>
          </p:nvCxnSpPr>
          <p:spPr>
            <a:xfrm>
              <a:off x="388387" y="3326298"/>
              <a:ext cx="5328285" cy="0"/>
            </a:xfrm>
            <a:prstGeom prst="line">
              <a:avLst/>
            </a:prstGeom>
            <a:ln w="28575">
              <a:solidFill>
                <a:srgbClr val="12448E"/>
              </a:solidFill>
            </a:ln>
          </p:spPr>
          <p:style>
            <a:lnRef idx="1">
              <a:schemeClr val="accent1"/>
            </a:lnRef>
            <a:fillRef idx="0">
              <a:schemeClr val="accent1"/>
            </a:fillRef>
            <a:effectRef idx="0">
              <a:schemeClr val="accent1"/>
            </a:effectRef>
            <a:fontRef idx="minor">
              <a:schemeClr val="tx1"/>
            </a:fontRef>
          </p:style>
        </p:cxnSp>
        <p:sp>
          <p:nvSpPr>
            <p:cNvPr id="8" name="Titel 5">
              <a:extLst>
                <a:ext uri="{FF2B5EF4-FFF2-40B4-BE49-F238E27FC236}">
                  <a16:creationId xmlns:a16="http://schemas.microsoft.com/office/drawing/2014/main" id="{7015BA75-5E6D-7245-8755-33AE0F11BA05}"/>
                </a:ext>
              </a:extLst>
            </p:cNvPr>
            <p:cNvSpPr txBox="1">
              <a:spLocks/>
            </p:cNvSpPr>
            <p:nvPr/>
          </p:nvSpPr>
          <p:spPr>
            <a:xfrm>
              <a:off x="650072" y="3458192"/>
              <a:ext cx="4804915" cy="1434057"/>
            </a:xfrm>
            <a:prstGeom prst="rect">
              <a:avLst/>
            </a:prstGeom>
          </p:spPr>
          <p:txBody>
            <a:bodyPr vert="horz" lIns="0" tIns="0" rIns="0" bIns="34290" rtlCol="0" anchor="t">
              <a:noAutofit/>
            </a:bodyPr>
            <a:lstStyle>
              <a:lvl1pPr algn="l" defTabSz="914400" rtl="0" eaLnBrk="1" latinLnBrk="0" hangingPunct="1">
                <a:lnSpc>
                  <a:spcPct val="90000"/>
                </a:lnSpc>
                <a:spcBef>
                  <a:spcPct val="0"/>
                </a:spcBef>
                <a:buNone/>
                <a:defRPr sz="3000" kern="1200">
                  <a:solidFill>
                    <a:srgbClr val="034EA2"/>
                  </a:solidFill>
                  <a:latin typeface="+mj-lt"/>
                  <a:ea typeface="+mj-ea"/>
                  <a:cs typeface="+mj-cs"/>
                </a:defRPr>
              </a:lvl1pPr>
            </a:lstStyle>
            <a:p>
              <a:r>
                <a:rPr lang="en-US" sz="2000" dirty="0">
                  <a:latin typeface="+mn-lt"/>
                </a:rPr>
                <a:t>Based on identified needs, we </a:t>
              </a:r>
              <a:r>
                <a:rPr lang="en-US" sz="2000" b="1" dirty="0">
                  <a:latin typeface="+mn-lt"/>
                </a:rPr>
                <a:t>initiate innovation </a:t>
              </a:r>
              <a:r>
                <a:rPr lang="en-US" sz="2000" dirty="0">
                  <a:latin typeface="+mn-lt"/>
                </a:rPr>
                <a:t>by bringing together education, business, and research.</a:t>
              </a:r>
            </a:p>
          </p:txBody>
        </p:sp>
        <p:cxnSp>
          <p:nvCxnSpPr>
            <p:cNvPr id="9" name="Gerader Verbinder 13">
              <a:extLst>
                <a:ext uri="{FF2B5EF4-FFF2-40B4-BE49-F238E27FC236}">
                  <a16:creationId xmlns:a16="http://schemas.microsoft.com/office/drawing/2014/main" id="{E91B3809-FD46-AB40-BC2D-7F898841AA3D}"/>
                </a:ext>
              </a:extLst>
            </p:cNvPr>
            <p:cNvCxnSpPr>
              <a:cxnSpLocks/>
            </p:cNvCxnSpPr>
            <p:nvPr/>
          </p:nvCxnSpPr>
          <p:spPr>
            <a:xfrm>
              <a:off x="401493" y="5377187"/>
              <a:ext cx="5315179" cy="0"/>
            </a:xfrm>
            <a:prstGeom prst="line">
              <a:avLst/>
            </a:prstGeom>
            <a:ln w="28575">
              <a:solidFill>
                <a:srgbClr val="12448E"/>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78AC2999-97F4-EE08-3C4C-8C3728BD7488}"/>
              </a:ext>
            </a:extLst>
          </p:cNvPr>
          <p:cNvSpPr txBox="1"/>
          <p:nvPr/>
        </p:nvSpPr>
        <p:spPr>
          <a:xfrm>
            <a:off x="557562" y="368178"/>
            <a:ext cx="2723502" cy="523220"/>
          </a:xfrm>
          <a:prstGeom prst="rect">
            <a:avLst/>
          </a:prstGeom>
          <a:noFill/>
        </p:spPr>
        <p:txBody>
          <a:bodyPr wrap="none" rtlCol="0">
            <a:spAutoFit/>
          </a:bodyPr>
          <a:lstStyle/>
          <a:p>
            <a:r>
              <a:rPr lang="en-EE" sz="2800" b="1" dirty="0">
                <a:solidFill>
                  <a:schemeClr val="tx2"/>
                </a:solidFill>
                <a:latin typeface="+mj-lt"/>
              </a:rPr>
              <a:t>EIT as community</a:t>
            </a:r>
          </a:p>
        </p:txBody>
      </p:sp>
    </p:spTree>
    <p:extLst>
      <p:ext uri="{BB962C8B-B14F-4D97-AF65-F5344CB8AC3E}">
        <p14:creationId xmlns:p14="http://schemas.microsoft.com/office/powerpoint/2010/main" val="1233441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FD13499-183D-6945-9700-75135E1DAB70}"/>
              </a:ext>
            </a:extLst>
          </p:cNvPr>
          <p:cNvSpPr txBox="1"/>
          <p:nvPr/>
        </p:nvSpPr>
        <p:spPr>
          <a:xfrm>
            <a:off x="650111" y="601884"/>
            <a:ext cx="4264789" cy="4308872"/>
          </a:xfrm>
          <a:prstGeom prst="rect">
            <a:avLst/>
          </a:prstGeom>
          <a:noFill/>
        </p:spPr>
        <p:txBody>
          <a:bodyPr wrap="square" rtlCol="0">
            <a:spAutoFit/>
          </a:bodyPr>
          <a:lstStyle/>
          <a:p>
            <a:r>
              <a:rPr lang="en-EE" sz="2800" b="1" dirty="0">
                <a:solidFill>
                  <a:schemeClr val="tx2"/>
                </a:solidFill>
                <a:latin typeface="+mj-lt"/>
              </a:rPr>
              <a:t>Database of support programs  </a:t>
            </a:r>
          </a:p>
          <a:p>
            <a:endParaRPr lang="en-EE" sz="2800" b="1" dirty="0"/>
          </a:p>
          <a:p>
            <a:r>
              <a:rPr lang="en-EE" sz="2400" dirty="0"/>
              <a:t>Support schemas clustered based on the nature of target group</a:t>
            </a:r>
          </a:p>
          <a:p>
            <a:endParaRPr lang="en-EE" sz="2400" dirty="0"/>
          </a:p>
          <a:p>
            <a:r>
              <a:rPr lang="en-GB" sz="2400" dirty="0">
                <a:hlinkClick r:id="rId2"/>
              </a:rPr>
              <a:t>https://eithealth.eu/what-we-do/our-programmes/</a:t>
            </a:r>
            <a:r>
              <a:rPr lang="en-GB" sz="2400" dirty="0"/>
              <a:t> </a:t>
            </a:r>
            <a:endParaRPr lang="en-EE" dirty="0"/>
          </a:p>
          <a:p>
            <a:endParaRPr lang="en-EE" dirty="0"/>
          </a:p>
          <a:p>
            <a:endParaRPr lang="en-EE" sz="2800" dirty="0"/>
          </a:p>
        </p:txBody>
      </p:sp>
      <p:pic>
        <p:nvPicPr>
          <p:cNvPr id="6" name="Picture 2">
            <a:extLst>
              <a:ext uri="{FF2B5EF4-FFF2-40B4-BE49-F238E27FC236}">
                <a16:creationId xmlns:a16="http://schemas.microsoft.com/office/drawing/2014/main" id="{08FA2B18-AC2B-06D7-F097-8B85AA2EAD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2505" y="4461174"/>
            <a:ext cx="1702093" cy="17020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0EF5817-5AB1-A43B-151A-66C8F69C17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8682" y="0"/>
            <a:ext cx="6142748" cy="6858000"/>
          </a:xfrm>
          <a:prstGeom prst="rect">
            <a:avLst/>
          </a:prstGeom>
          <a:ln>
            <a:solidFill>
              <a:schemeClr val="tx1"/>
            </a:solidFill>
          </a:ln>
        </p:spPr>
      </p:pic>
    </p:spTree>
    <p:extLst>
      <p:ext uri="{BB962C8B-B14F-4D97-AF65-F5344CB8AC3E}">
        <p14:creationId xmlns:p14="http://schemas.microsoft.com/office/powerpoint/2010/main" val="4140289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6B6AFB5E-C8FC-4083-B3F7-A55268D67985}"/>
              </a:ext>
            </a:extLst>
          </p:cNvPr>
          <p:cNvSpPr>
            <a:spLocks noGrp="1"/>
          </p:cNvSpPr>
          <p:nvPr>
            <p:ph type="body" sz="quarter" idx="13"/>
          </p:nvPr>
        </p:nvSpPr>
        <p:spPr>
          <a:xfrm>
            <a:off x="371475" y="313639"/>
            <a:ext cx="11449050" cy="448664"/>
          </a:xfrm>
        </p:spPr>
        <p:txBody>
          <a:bodyPr>
            <a:normAutofit lnSpcReduction="10000"/>
          </a:bodyPr>
          <a:lstStyle/>
          <a:p>
            <a:r>
              <a:rPr lang="da-DK" dirty="0">
                <a:solidFill>
                  <a:schemeClr val="tx2"/>
                </a:solidFill>
                <a:latin typeface="+mj-lt"/>
              </a:rPr>
              <a:t>EIT Health support for </a:t>
            </a:r>
            <a:r>
              <a:rPr lang="da-DK" dirty="0" err="1">
                <a:solidFill>
                  <a:schemeClr val="tx2"/>
                </a:solidFill>
                <a:latin typeface="+mj-lt"/>
              </a:rPr>
              <a:t>start-ups</a:t>
            </a:r>
            <a:r>
              <a:rPr lang="da-DK" dirty="0">
                <a:solidFill>
                  <a:schemeClr val="tx2"/>
                </a:solidFill>
                <a:latin typeface="+mj-lt"/>
              </a:rPr>
              <a:t> and </a:t>
            </a:r>
            <a:r>
              <a:rPr lang="da-DK" dirty="0" err="1">
                <a:solidFill>
                  <a:schemeClr val="tx2"/>
                </a:solidFill>
                <a:latin typeface="+mj-lt"/>
              </a:rPr>
              <a:t>SMEs</a:t>
            </a:r>
            <a:r>
              <a:rPr lang="da-DK" dirty="0">
                <a:solidFill>
                  <a:schemeClr val="tx2"/>
                </a:solidFill>
                <a:latin typeface="+mj-lt"/>
              </a:rPr>
              <a:t> by type</a:t>
            </a:r>
          </a:p>
        </p:txBody>
      </p:sp>
      <p:sp>
        <p:nvSpPr>
          <p:cNvPr id="30" name="Text Placeholder 2">
            <a:extLst>
              <a:ext uri="{FF2B5EF4-FFF2-40B4-BE49-F238E27FC236}">
                <a16:creationId xmlns:a16="http://schemas.microsoft.com/office/drawing/2014/main" id="{A23F2B10-8BE2-FF69-4A50-44CAACB289F3}"/>
              </a:ext>
            </a:extLst>
          </p:cNvPr>
          <p:cNvSpPr txBox="1">
            <a:spLocks/>
          </p:cNvSpPr>
          <p:nvPr/>
        </p:nvSpPr>
        <p:spPr>
          <a:xfrm>
            <a:off x="1954833" y="1425406"/>
            <a:ext cx="3752283" cy="1068961"/>
          </a:xfrm>
          <a:prstGeom prst="rect">
            <a:avLst/>
          </a:prstGeom>
        </p:spPr>
        <p:txBody>
          <a:bodyPr rIns="0">
            <a:normAutofit/>
          </a:bodyPr>
          <a:lstStyle>
            <a:lvl1pPr marL="182563" indent="-182563" algn="l" defTabSz="914400" rtl="0" eaLnBrk="1" latinLnBrk="0" hangingPunct="1">
              <a:lnSpc>
                <a:spcPct val="90000"/>
              </a:lnSpc>
              <a:spcBef>
                <a:spcPts val="1000"/>
              </a:spcBef>
              <a:buClr>
                <a:srgbClr val="034EA2"/>
              </a:buClr>
              <a:buFont typeface="Arial" panose="020B0604020202020204" pitchFamily="34" charset="0"/>
              <a:buChar char="•"/>
              <a:defRPr sz="2000" kern="1200">
                <a:solidFill>
                  <a:schemeClr val="tx1"/>
                </a:solidFill>
                <a:latin typeface="+mn-lt"/>
                <a:ea typeface="+mn-ea"/>
                <a:cs typeface="+mn-cs"/>
              </a:defRPr>
            </a:lvl1pPr>
            <a:lvl2pPr marL="627063" indent="-176213" algn="l" defTabSz="914400" rtl="0" eaLnBrk="1" latinLnBrk="0" hangingPunct="1">
              <a:lnSpc>
                <a:spcPct val="90000"/>
              </a:lnSpc>
              <a:spcBef>
                <a:spcPts val="500"/>
              </a:spcBef>
              <a:buClr>
                <a:srgbClr val="034EA2"/>
              </a:buClr>
              <a:buFont typeface="Arial" panose="020B0604020202020204" pitchFamily="34" charset="0"/>
              <a:buChar char="•"/>
              <a:defRPr sz="1600" kern="1200">
                <a:solidFill>
                  <a:schemeClr val="tx1"/>
                </a:solidFill>
                <a:latin typeface="+mn-lt"/>
                <a:ea typeface="+mn-ea"/>
                <a:cs typeface="+mn-cs"/>
              </a:defRPr>
            </a:lvl2pPr>
            <a:lvl3pPr marL="1071563" indent="-171450" algn="l" defTabSz="914400" rtl="0" eaLnBrk="1" latinLnBrk="0" hangingPunct="1">
              <a:lnSpc>
                <a:spcPct val="90000"/>
              </a:lnSpc>
              <a:spcBef>
                <a:spcPts val="500"/>
              </a:spcBef>
              <a:buClr>
                <a:srgbClr val="034EA2"/>
              </a:buClr>
              <a:buFont typeface="Arial" panose="020B0604020202020204" pitchFamily="34" charset="0"/>
              <a:buChar char="•"/>
              <a:defRPr sz="1600" kern="1200">
                <a:solidFill>
                  <a:schemeClr val="tx1"/>
                </a:solidFill>
                <a:latin typeface="+mn-lt"/>
                <a:ea typeface="+mn-ea"/>
                <a:cs typeface="+mn-cs"/>
              </a:defRPr>
            </a:lvl3pPr>
            <a:lvl4pPr marL="1528763" indent="-177800" algn="l" defTabSz="914400" rtl="0" eaLnBrk="1" latinLnBrk="0" hangingPunct="1">
              <a:lnSpc>
                <a:spcPct val="90000"/>
              </a:lnSpc>
              <a:spcBef>
                <a:spcPts val="500"/>
              </a:spcBef>
              <a:buClr>
                <a:srgbClr val="034EA2"/>
              </a:buClr>
              <a:buFont typeface="Arial" panose="020B0604020202020204" pitchFamily="34" charset="0"/>
              <a:buChar char="•"/>
              <a:defRPr sz="1600" kern="1200">
                <a:solidFill>
                  <a:schemeClr val="tx1"/>
                </a:solidFill>
                <a:latin typeface="+mn-lt"/>
                <a:ea typeface="+mn-ea"/>
                <a:cs typeface="+mn-cs"/>
              </a:defRPr>
            </a:lvl4pPr>
            <a:lvl5pPr marL="1973263" indent="-185738" algn="l" defTabSz="914400" rtl="0" eaLnBrk="1" latinLnBrk="0" hangingPunct="1">
              <a:lnSpc>
                <a:spcPct val="90000"/>
              </a:lnSpc>
              <a:spcBef>
                <a:spcPts val="500"/>
              </a:spcBef>
              <a:buClr>
                <a:srgbClr val="034EA2"/>
              </a:buClr>
              <a:buFont typeface="Calibri" panose="020F050202020403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1800" dirty="0"/>
              <a:t>Through hands-on training such as the </a:t>
            </a:r>
            <a:r>
              <a:rPr lang="en-GB" sz="1800" b="1" dirty="0"/>
              <a:t>Bootcamp</a:t>
            </a:r>
            <a:r>
              <a:rPr lang="en-GB" sz="1800" dirty="0"/>
              <a:t> activities and </a:t>
            </a:r>
            <a:r>
              <a:rPr lang="en-GB" sz="1800" b="1" dirty="0"/>
              <a:t>Mentoring </a:t>
            </a:r>
            <a:r>
              <a:rPr lang="en-GB" sz="1800" dirty="0"/>
              <a:t>and Coaching Network</a:t>
            </a:r>
          </a:p>
        </p:txBody>
      </p:sp>
      <p:sp>
        <p:nvSpPr>
          <p:cNvPr id="31" name="Text Placeholder 4">
            <a:extLst>
              <a:ext uri="{FF2B5EF4-FFF2-40B4-BE49-F238E27FC236}">
                <a16:creationId xmlns:a16="http://schemas.microsoft.com/office/drawing/2014/main" id="{E6ACF4B4-2DC9-3DD7-C978-88E378F672EE}"/>
              </a:ext>
            </a:extLst>
          </p:cNvPr>
          <p:cNvSpPr txBox="1">
            <a:spLocks/>
          </p:cNvSpPr>
          <p:nvPr/>
        </p:nvSpPr>
        <p:spPr>
          <a:xfrm>
            <a:off x="1954834" y="3566565"/>
            <a:ext cx="3657148" cy="1082162"/>
          </a:xfrm>
          <a:prstGeom prst="rect">
            <a:avLst/>
          </a:prstGeom>
        </p:spPr>
        <p:txBody>
          <a:bodyPr rIns="0">
            <a:noAutofit/>
          </a:bodyPr>
          <a:lstStyle>
            <a:lvl1pPr marL="182563" indent="-182563" algn="l" defTabSz="914400" rtl="0" eaLnBrk="1" latinLnBrk="0" hangingPunct="1">
              <a:lnSpc>
                <a:spcPct val="90000"/>
              </a:lnSpc>
              <a:spcBef>
                <a:spcPts val="1000"/>
              </a:spcBef>
              <a:buClr>
                <a:srgbClr val="034EA2"/>
              </a:buClr>
              <a:buFont typeface="Arial" panose="020B0604020202020204" pitchFamily="34" charset="0"/>
              <a:buChar char="•"/>
              <a:defRPr sz="2000" kern="1200">
                <a:solidFill>
                  <a:schemeClr val="tx1"/>
                </a:solidFill>
                <a:latin typeface="+mn-lt"/>
                <a:ea typeface="+mn-ea"/>
                <a:cs typeface="+mn-cs"/>
              </a:defRPr>
            </a:lvl1pPr>
            <a:lvl2pPr marL="627063" indent="-176213" algn="l" defTabSz="914400" rtl="0" eaLnBrk="1" latinLnBrk="0" hangingPunct="1">
              <a:lnSpc>
                <a:spcPct val="90000"/>
              </a:lnSpc>
              <a:spcBef>
                <a:spcPts val="500"/>
              </a:spcBef>
              <a:buClr>
                <a:srgbClr val="034EA2"/>
              </a:buClr>
              <a:buFont typeface="Arial" panose="020B0604020202020204" pitchFamily="34" charset="0"/>
              <a:buChar char="•"/>
              <a:defRPr sz="1600" kern="1200">
                <a:solidFill>
                  <a:schemeClr val="tx1"/>
                </a:solidFill>
                <a:latin typeface="+mn-lt"/>
                <a:ea typeface="+mn-ea"/>
                <a:cs typeface="+mn-cs"/>
              </a:defRPr>
            </a:lvl2pPr>
            <a:lvl3pPr marL="1071563" indent="-171450" algn="l" defTabSz="914400" rtl="0" eaLnBrk="1" latinLnBrk="0" hangingPunct="1">
              <a:lnSpc>
                <a:spcPct val="90000"/>
              </a:lnSpc>
              <a:spcBef>
                <a:spcPts val="500"/>
              </a:spcBef>
              <a:buClr>
                <a:srgbClr val="034EA2"/>
              </a:buClr>
              <a:buFont typeface="Arial" panose="020B0604020202020204" pitchFamily="34" charset="0"/>
              <a:buChar char="•"/>
              <a:defRPr sz="1600" kern="1200">
                <a:solidFill>
                  <a:schemeClr val="tx1"/>
                </a:solidFill>
                <a:latin typeface="+mn-lt"/>
                <a:ea typeface="+mn-ea"/>
                <a:cs typeface="+mn-cs"/>
              </a:defRPr>
            </a:lvl3pPr>
            <a:lvl4pPr marL="1528763" indent="-177800" algn="l" defTabSz="914400" rtl="0" eaLnBrk="1" latinLnBrk="0" hangingPunct="1">
              <a:lnSpc>
                <a:spcPct val="90000"/>
              </a:lnSpc>
              <a:spcBef>
                <a:spcPts val="500"/>
              </a:spcBef>
              <a:buClr>
                <a:srgbClr val="034EA2"/>
              </a:buClr>
              <a:buFont typeface="Arial" panose="020B0604020202020204" pitchFamily="34" charset="0"/>
              <a:buChar char="•"/>
              <a:defRPr sz="1600" kern="1200">
                <a:solidFill>
                  <a:schemeClr val="tx1"/>
                </a:solidFill>
                <a:latin typeface="+mn-lt"/>
                <a:ea typeface="+mn-ea"/>
                <a:cs typeface="+mn-cs"/>
              </a:defRPr>
            </a:lvl4pPr>
            <a:lvl5pPr marL="1973263" indent="-185738" algn="l" defTabSz="914400" rtl="0" eaLnBrk="1" latinLnBrk="0" hangingPunct="1">
              <a:lnSpc>
                <a:spcPct val="90000"/>
              </a:lnSpc>
              <a:spcBef>
                <a:spcPts val="500"/>
              </a:spcBef>
              <a:buClr>
                <a:srgbClr val="034EA2"/>
              </a:buClr>
              <a:buFont typeface="Calibri" panose="020F050202020403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1800" dirty="0"/>
              <a:t>Within and beyond Europe, e.g. through the </a:t>
            </a:r>
            <a:r>
              <a:rPr lang="en-GB" sz="1800" b="1" dirty="0"/>
              <a:t>Bridgehead</a:t>
            </a:r>
            <a:r>
              <a:rPr lang="en-GB" sz="1800" dirty="0"/>
              <a:t> activity</a:t>
            </a:r>
          </a:p>
        </p:txBody>
      </p:sp>
      <p:sp>
        <p:nvSpPr>
          <p:cNvPr id="32" name="Text Placeholder 6">
            <a:extLst>
              <a:ext uri="{FF2B5EF4-FFF2-40B4-BE49-F238E27FC236}">
                <a16:creationId xmlns:a16="http://schemas.microsoft.com/office/drawing/2014/main" id="{E43CEAFC-C1F5-CB3D-19AA-34480278C32A}"/>
              </a:ext>
            </a:extLst>
          </p:cNvPr>
          <p:cNvSpPr txBox="1">
            <a:spLocks/>
          </p:cNvSpPr>
          <p:nvPr/>
        </p:nvSpPr>
        <p:spPr>
          <a:xfrm>
            <a:off x="7434151" y="1321379"/>
            <a:ext cx="4633751" cy="1406376"/>
          </a:xfrm>
          <a:prstGeom prst="rect">
            <a:avLst/>
          </a:prstGeom>
        </p:spPr>
        <p:txBody>
          <a:bodyPr rIns="0">
            <a:noAutofit/>
          </a:bodyPr>
          <a:lstStyle>
            <a:lvl1pPr marL="182563" indent="-182563" algn="l" defTabSz="914400" rtl="0" eaLnBrk="1" latinLnBrk="0" hangingPunct="1">
              <a:lnSpc>
                <a:spcPct val="90000"/>
              </a:lnSpc>
              <a:spcBef>
                <a:spcPts val="1000"/>
              </a:spcBef>
              <a:buClr>
                <a:srgbClr val="034EA2"/>
              </a:buClr>
              <a:buFont typeface="Arial" panose="020B0604020202020204" pitchFamily="34" charset="0"/>
              <a:buChar char="•"/>
              <a:defRPr sz="2000" kern="1200">
                <a:solidFill>
                  <a:schemeClr val="tx1"/>
                </a:solidFill>
                <a:latin typeface="+mn-lt"/>
                <a:ea typeface="+mn-ea"/>
                <a:cs typeface="+mn-cs"/>
              </a:defRPr>
            </a:lvl1pPr>
            <a:lvl2pPr marL="627063" indent="-176213" algn="l" defTabSz="914400" rtl="0" eaLnBrk="1" latinLnBrk="0" hangingPunct="1">
              <a:lnSpc>
                <a:spcPct val="90000"/>
              </a:lnSpc>
              <a:spcBef>
                <a:spcPts val="500"/>
              </a:spcBef>
              <a:buClr>
                <a:srgbClr val="034EA2"/>
              </a:buClr>
              <a:buFont typeface="Arial" panose="020B0604020202020204" pitchFamily="34" charset="0"/>
              <a:buChar char="•"/>
              <a:defRPr sz="1600" kern="1200">
                <a:solidFill>
                  <a:schemeClr val="tx1"/>
                </a:solidFill>
                <a:latin typeface="+mn-lt"/>
                <a:ea typeface="+mn-ea"/>
                <a:cs typeface="+mn-cs"/>
              </a:defRPr>
            </a:lvl2pPr>
            <a:lvl3pPr marL="1071563" indent="-171450" algn="l" defTabSz="914400" rtl="0" eaLnBrk="1" latinLnBrk="0" hangingPunct="1">
              <a:lnSpc>
                <a:spcPct val="90000"/>
              </a:lnSpc>
              <a:spcBef>
                <a:spcPts val="500"/>
              </a:spcBef>
              <a:buClr>
                <a:srgbClr val="034EA2"/>
              </a:buClr>
              <a:buFont typeface="Arial" panose="020B0604020202020204" pitchFamily="34" charset="0"/>
              <a:buChar char="•"/>
              <a:defRPr sz="1600" kern="1200">
                <a:solidFill>
                  <a:schemeClr val="tx1"/>
                </a:solidFill>
                <a:latin typeface="+mn-lt"/>
                <a:ea typeface="+mn-ea"/>
                <a:cs typeface="+mn-cs"/>
              </a:defRPr>
            </a:lvl3pPr>
            <a:lvl4pPr marL="1528763" indent="-177800" algn="l" defTabSz="914400" rtl="0" eaLnBrk="1" latinLnBrk="0" hangingPunct="1">
              <a:lnSpc>
                <a:spcPct val="90000"/>
              </a:lnSpc>
              <a:spcBef>
                <a:spcPts val="500"/>
              </a:spcBef>
              <a:buClr>
                <a:srgbClr val="034EA2"/>
              </a:buClr>
              <a:buFont typeface="Arial" panose="020B0604020202020204" pitchFamily="34" charset="0"/>
              <a:buChar char="•"/>
              <a:defRPr sz="1600" kern="1200">
                <a:solidFill>
                  <a:schemeClr val="tx1"/>
                </a:solidFill>
                <a:latin typeface="+mn-lt"/>
                <a:ea typeface="+mn-ea"/>
                <a:cs typeface="+mn-cs"/>
              </a:defRPr>
            </a:lvl4pPr>
            <a:lvl5pPr marL="1973263" indent="-185738" algn="l" defTabSz="914400" rtl="0" eaLnBrk="1" latinLnBrk="0" hangingPunct="1">
              <a:lnSpc>
                <a:spcPct val="90000"/>
              </a:lnSpc>
              <a:spcBef>
                <a:spcPts val="500"/>
              </a:spcBef>
              <a:buClr>
                <a:srgbClr val="034EA2"/>
              </a:buClr>
              <a:buFont typeface="Calibri" panose="020F050202020403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1800" dirty="0"/>
              <a:t>By diving into the network, e.g. through the </a:t>
            </a:r>
            <a:r>
              <a:rPr lang="en-GB" sz="1800" b="1" dirty="0"/>
              <a:t>EIT Start-ups meet Pharma &amp; Healthcare Providers </a:t>
            </a:r>
            <a:r>
              <a:rPr lang="en-GB" sz="1800" dirty="0"/>
              <a:t>and</a:t>
            </a:r>
            <a:r>
              <a:rPr lang="en-GB" sz="1800" b="1" dirty="0"/>
              <a:t> the </a:t>
            </a:r>
            <a:r>
              <a:rPr lang="en-GB" sz="1800" b="1" dirty="0" err="1"/>
              <a:t>ULabs</a:t>
            </a:r>
            <a:endParaRPr lang="en-GB" sz="1800" b="1" dirty="0"/>
          </a:p>
        </p:txBody>
      </p:sp>
      <p:sp>
        <p:nvSpPr>
          <p:cNvPr id="33" name="Text Placeholder 4">
            <a:extLst>
              <a:ext uri="{FF2B5EF4-FFF2-40B4-BE49-F238E27FC236}">
                <a16:creationId xmlns:a16="http://schemas.microsoft.com/office/drawing/2014/main" id="{13F943F7-9489-9E04-4CF6-5FE672C4D2CD}"/>
              </a:ext>
            </a:extLst>
          </p:cNvPr>
          <p:cNvSpPr txBox="1">
            <a:spLocks/>
          </p:cNvSpPr>
          <p:nvPr/>
        </p:nvSpPr>
        <p:spPr>
          <a:xfrm>
            <a:off x="7434151" y="3566565"/>
            <a:ext cx="4393869" cy="1406375"/>
          </a:xfrm>
          <a:prstGeom prst="rect">
            <a:avLst/>
          </a:prstGeom>
        </p:spPr>
        <p:txBody>
          <a:bodyPr rIns="0" anchor="t" anchorCtr="0"/>
          <a:lstStyle>
            <a:lvl1pPr marL="0" marR="0" indent="0" algn="l" defTabSz="914400" rtl="0" eaLnBrk="1" fontAlgn="auto" latinLnBrk="0" hangingPunct="1">
              <a:lnSpc>
                <a:spcPts val="2400"/>
              </a:lnSpc>
              <a:spcBef>
                <a:spcPts val="0"/>
              </a:spcBef>
              <a:spcAft>
                <a:spcPts val="0"/>
              </a:spcAft>
              <a:buClr>
                <a:srgbClr val="034EA2"/>
              </a:buClr>
              <a:buSzTx/>
              <a:buFont typeface="Arial" panose="020B0604020202020204" pitchFamily="34" charset="0"/>
              <a:buNone/>
              <a:tabLst/>
              <a:defRPr sz="2000" b="0" kern="1200">
                <a:solidFill>
                  <a:srgbClr val="383838"/>
                </a:solidFill>
                <a:latin typeface="+mn-lt"/>
                <a:ea typeface="+mn-ea"/>
                <a:cs typeface="+mn-cs"/>
              </a:defRPr>
            </a:lvl1pPr>
            <a:lvl2pPr marL="627063" indent="-176213" algn="l" defTabSz="914400" rtl="0" eaLnBrk="1" latinLnBrk="0" hangingPunct="1">
              <a:lnSpc>
                <a:spcPct val="90000"/>
              </a:lnSpc>
              <a:spcBef>
                <a:spcPts val="500"/>
              </a:spcBef>
              <a:buClr>
                <a:srgbClr val="034EA2"/>
              </a:buClr>
              <a:buFont typeface="Arial" panose="020B0604020202020204" pitchFamily="34" charset="0"/>
              <a:buChar char="•"/>
              <a:defRPr sz="1600" kern="1200">
                <a:solidFill>
                  <a:schemeClr val="tx1"/>
                </a:solidFill>
                <a:latin typeface="+mn-lt"/>
                <a:ea typeface="+mn-ea"/>
                <a:cs typeface="+mn-cs"/>
              </a:defRPr>
            </a:lvl2pPr>
            <a:lvl3pPr marL="1071563" indent="-171450" algn="l" defTabSz="914400" rtl="0" eaLnBrk="1" latinLnBrk="0" hangingPunct="1">
              <a:lnSpc>
                <a:spcPct val="90000"/>
              </a:lnSpc>
              <a:spcBef>
                <a:spcPts val="500"/>
              </a:spcBef>
              <a:buClr>
                <a:srgbClr val="034EA2"/>
              </a:buClr>
              <a:buFont typeface="Arial" panose="020B0604020202020204" pitchFamily="34" charset="0"/>
              <a:buChar char="•"/>
              <a:defRPr sz="1600" kern="1200">
                <a:solidFill>
                  <a:schemeClr val="tx1"/>
                </a:solidFill>
                <a:latin typeface="+mn-lt"/>
                <a:ea typeface="+mn-ea"/>
                <a:cs typeface="+mn-cs"/>
              </a:defRPr>
            </a:lvl3pPr>
            <a:lvl4pPr marL="1528763" indent="-177800" algn="l" defTabSz="914400" rtl="0" eaLnBrk="1" latinLnBrk="0" hangingPunct="1">
              <a:lnSpc>
                <a:spcPct val="90000"/>
              </a:lnSpc>
              <a:spcBef>
                <a:spcPts val="500"/>
              </a:spcBef>
              <a:buClr>
                <a:srgbClr val="034EA2"/>
              </a:buClr>
              <a:buFont typeface="Arial" panose="020B0604020202020204" pitchFamily="34" charset="0"/>
              <a:buChar char="•"/>
              <a:defRPr sz="1600" kern="1200">
                <a:solidFill>
                  <a:schemeClr val="tx1"/>
                </a:solidFill>
                <a:latin typeface="+mn-lt"/>
                <a:ea typeface="+mn-ea"/>
                <a:cs typeface="+mn-cs"/>
              </a:defRPr>
            </a:lvl4pPr>
            <a:lvl5pPr marL="1973263" indent="-185738" algn="l" defTabSz="914400" rtl="0" eaLnBrk="1" latinLnBrk="0" hangingPunct="1">
              <a:lnSpc>
                <a:spcPct val="90000"/>
              </a:lnSpc>
              <a:spcBef>
                <a:spcPts val="500"/>
              </a:spcBef>
              <a:buClr>
                <a:srgbClr val="034EA2"/>
              </a:buClr>
              <a:buFont typeface="Calibri" panose="020F050202020403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800" dirty="0">
                <a:solidFill>
                  <a:schemeClr val="tx1"/>
                </a:solidFill>
              </a:rPr>
              <a:t>Through our finance instruments such as the </a:t>
            </a:r>
            <a:r>
              <a:rPr lang="en-GB" sz="1800" b="1" dirty="0">
                <a:solidFill>
                  <a:schemeClr val="tx1"/>
                </a:solidFill>
              </a:rPr>
              <a:t>Crowdfunding, Investor Network</a:t>
            </a:r>
            <a:r>
              <a:rPr lang="en-GB" sz="1800" dirty="0">
                <a:solidFill>
                  <a:schemeClr val="tx1"/>
                </a:solidFill>
              </a:rPr>
              <a:t> and </a:t>
            </a:r>
            <a:r>
              <a:rPr lang="en-GB" sz="1800" b="1" dirty="0">
                <a:solidFill>
                  <a:schemeClr val="tx1"/>
                </a:solidFill>
              </a:rPr>
              <a:t>Venture Centre of Excellence</a:t>
            </a:r>
            <a:r>
              <a:rPr lang="en-GB" sz="1800" dirty="0">
                <a:solidFill>
                  <a:schemeClr val="tx1"/>
                </a:solidFill>
              </a:rPr>
              <a:t> activities </a:t>
            </a:r>
          </a:p>
          <a:p>
            <a:pPr>
              <a:lnSpc>
                <a:spcPct val="100000"/>
              </a:lnSpc>
            </a:pPr>
            <a:r>
              <a:rPr lang="en-GB" sz="1800" dirty="0">
                <a:solidFill>
                  <a:schemeClr val="tx1"/>
                </a:solidFill>
              </a:rPr>
              <a:t>Our Investor readiness programmes such as the </a:t>
            </a:r>
            <a:r>
              <a:rPr lang="en-GB" sz="1800" b="1" dirty="0">
                <a:solidFill>
                  <a:schemeClr val="tx1"/>
                </a:solidFill>
              </a:rPr>
              <a:t>Catapult</a:t>
            </a:r>
            <a:r>
              <a:rPr lang="en-GB" sz="1800" dirty="0">
                <a:solidFill>
                  <a:schemeClr val="tx1"/>
                </a:solidFill>
              </a:rPr>
              <a:t>, </a:t>
            </a:r>
            <a:r>
              <a:rPr lang="en-GB" sz="1800" b="1" dirty="0">
                <a:solidFill>
                  <a:schemeClr val="tx1"/>
                </a:solidFill>
              </a:rPr>
              <a:t>Gold Track</a:t>
            </a:r>
            <a:r>
              <a:rPr lang="en-GB" sz="1800" dirty="0">
                <a:solidFill>
                  <a:schemeClr val="tx1"/>
                </a:solidFill>
              </a:rPr>
              <a:t>, </a:t>
            </a:r>
            <a:r>
              <a:rPr lang="en-GB" sz="1800" b="1" dirty="0">
                <a:solidFill>
                  <a:schemeClr val="tx1"/>
                </a:solidFill>
              </a:rPr>
              <a:t>Wild Card, </a:t>
            </a:r>
            <a:r>
              <a:rPr lang="en-GB" sz="1800" dirty="0">
                <a:solidFill>
                  <a:schemeClr val="tx1"/>
                </a:solidFill>
              </a:rPr>
              <a:t>and</a:t>
            </a:r>
            <a:r>
              <a:rPr lang="en-GB" sz="1800" b="1" dirty="0">
                <a:solidFill>
                  <a:schemeClr val="tx1"/>
                </a:solidFill>
              </a:rPr>
              <a:t> EIC pilot</a:t>
            </a:r>
          </a:p>
        </p:txBody>
      </p:sp>
      <p:grpSp>
        <p:nvGrpSpPr>
          <p:cNvPr id="34" name="Group 33">
            <a:extLst>
              <a:ext uri="{FF2B5EF4-FFF2-40B4-BE49-F238E27FC236}">
                <a16:creationId xmlns:a16="http://schemas.microsoft.com/office/drawing/2014/main" id="{729F2C71-0CE0-C973-5ECA-873951F0CB34}"/>
              </a:ext>
            </a:extLst>
          </p:cNvPr>
          <p:cNvGrpSpPr/>
          <p:nvPr/>
        </p:nvGrpSpPr>
        <p:grpSpPr>
          <a:xfrm>
            <a:off x="739274" y="1151148"/>
            <a:ext cx="1127259" cy="1174233"/>
            <a:chOff x="3900129" y="696414"/>
            <a:chExt cx="1491401" cy="1701671"/>
          </a:xfrm>
        </p:grpSpPr>
        <p:sp>
          <p:nvSpPr>
            <p:cNvPr id="35" name="Inhaltsplatzhalter 9">
              <a:extLst>
                <a:ext uri="{FF2B5EF4-FFF2-40B4-BE49-F238E27FC236}">
                  <a16:creationId xmlns:a16="http://schemas.microsoft.com/office/drawing/2014/main" id="{DD4241F1-F4BC-608A-4A95-3EC55DB1C1B8}"/>
                </a:ext>
              </a:extLst>
            </p:cNvPr>
            <p:cNvSpPr txBox="1">
              <a:spLocks/>
            </p:cNvSpPr>
            <p:nvPr/>
          </p:nvSpPr>
          <p:spPr>
            <a:xfrm>
              <a:off x="4002698" y="1701241"/>
              <a:ext cx="1388832" cy="696844"/>
            </a:xfrm>
            <a:prstGeom prst="rect">
              <a:avLst/>
            </a:prstGeom>
          </p:spPr>
          <p:txBody>
            <a:bodyPr vert="horz" lIns="0" tIns="34290" rIns="0" bIns="34290" rtlCol="0" anchor="t" anchorCtr="0">
              <a:noAutofit/>
            </a:bodyPr>
            <a:lstStyle>
              <a:defPPr>
                <a:defRPr lang="de-DE"/>
              </a:defPPr>
              <a:lvl1pPr indent="0" algn="ctr">
                <a:lnSpc>
                  <a:spcPct val="90000"/>
                </a:lnSpc>
                <a:spcBef>
                  <a:spcPts val="0"/>
                </a:spcBef>
                <a:buClr>
                  <a:srgbClr val="034EA2"/>
                </a:buClr>
                <a:buFont typeface="Arial" panose="020B0604020202020204" pitchFamily="34" charset="0"/>
                <a:buNone/>
                <a:defRPr sz="2800">
                  <a:solidFill>
                    <a:schemeClr val="accent2"/>
                  </a:solidFill>
                </a:defRPr>
              </a:lvl1pPr>
              <a:lvl2pPr marL="627063" indent="-176213">
                <a:lnSpc>
                  <a:spcPct val="90000"/>
                </a:lnSpc>
                <a:spcBef>
                  <a:spcPts val="500"/>
                </a:spcBef>
                <a:buClr>
                  <a:srgbClr val="034EA2"/>
                </a:buClr>
                <a:buFont typeface="Arial" panose="020B0604020202020204" pitchFamily="34" charset="0"/>
                <a:buChar char="•"/>
                <a:defRPr sz="1600"/>
              </a:lvl2pPr>
              <a:lvl3pPr marL="1071563" indent="-171450">
                <a:lnSpc>
                  <a:spcPct val="90000"/>
                </a:lnSpc>
                <a:spcBef>
                  <a:spcPts val="500"/>
                </a:spcBef>
                <a:buClr>
                  <a:srgbClr val="034EA2"/>
                </a:buClr>
                <a:buFont typeface="Arial" panose="020B0604020202020204" pitchFamily="34" charset="0"/>
                <a:buChar char="•"/>
                <a:defRPr sz="1600"/>
              </a:lvl3pPr>
              <a:lvl4pPr marL="1528763" indent="-177800">
                <a:lnSpc>
                  <a:spcPct val="90000"/>
                </a:lnSpc>
                <a:spcBef>
                  <a:spcPts val="500"/>
                </a:spcBef>
                <a:buClr>
                  <a:srgbClr val="034EA2"/>
                </a:buClr>
                <a:buFont typeface="Arial" panose="020B0604020202020204" pitchFamily="34" charset="0"/>
                <a:buChar char="•"/>
                <a:defRPr sz="1600"/>
              </a:lvl4pPr>
              <a:lvl5pPr marL="1973263" indent="-185738">
                <a:lnSpc>
                  <a:spcPct val="90000"/>
                </a:lnSpc>
                <a:spcBef>
                  <a:spcPts val="500"/>
                </a:spcBef>
                <a:buClr>
                  <a:srgbClr val="034EA2"/>
                </a:buClr>
                <a:buFont typeface="Calibri" panose="020F050202020403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en-US" sz="1400" dirty="0">
                  <a:solidFill>
                    <a:srgbClr val="034EA2"/>
                  </a:solidFill>
                  <a:latin typeface="Calibri" panose="020F0502020204030204" pitchFamily="34" charset="0"/>
                  <a:cs typeface="Calibri" panose="020F0502020204030204" pitchFamily="34" charset="0"/>
                </a:rPr>
                <a:t>Access to </a:t>
              </a:r>
              <a:r>
                <a:rPr lang="en-US" sz="1400" b="1" dirty="0">
                  <a:solidFill>
                    <a:srgbClr val="034EA2"/>
                  </a:solidFill>
                  <a:latin typeface="Calibri" panose="020F0502020204030204" pitchFamily="34" charset="0"/>
                  <a:cs typeface="Calibri" panose="020F0502020204030204" pitchFamily="34" charset="0"/>
                </a:rPr>
                <a:t>knowledge</a:t>
              </a:r>
            </a:p>
          </p:txBody>
        </p:sp>
        <p:pic>
          <p:nvPicPr>
            <p:cNvPr id="36" name="Grafik 24">
              <a:extLst>
                <a:ext uri="{FF2B5EF4-FFF2-40B4-BE49-F238E27FC236}">
                  <a16:creationId xmlns:a16="http://schemas.microsoft.com/office/drawing/2014/main" id="{1E992927-7FC0-50FB-40FC-9C1EB0BD1FE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00129" y="696414"/>
              <a:ext cx="1431000" cy="853183"/>
            </a:xfrm>
            <a:prstGeom prst="rect">
              <a:avLst/>
            </a:prstGeom>
          </p:spPr>
        </p:pic>
      </p:grpSp>
      <p:grpSp>
        <p:nvGrpSpPr>
          <p:cNvPr id="37" name="Group 36">
            <a:extLst>
              <a:ext uri="{FF2B5EF4-FFF2-40B4-BE49-F238E27FC236}">
                <a16:creationId xmlns:a16="http://schemas.microsoft.com/office/drawing/2014/main" id="{D8B28792-F80B-9B00-0437-984F1FF0D27C}"/>
              </a:ext>
            </a:extLst>
          </p:cNvPr>
          <p:cNvGrpSpPr/>
          <p:nvPr/>
        </p:nvGrpSpPr>
        <p:grpSpPr>
          <a:xfrm>
            <a:off x="6173314" y="1102261"/>
            <a:ext cx="1126883" cy="1053337"/>
            <a:chOff x="6453153" y="596791"/>
            <a:chExt cx="1585620" cy="1627343"/>
          </a:xfrm>
        </p:grpSpPr>
        <p:pic>
          <p:nvPicPr>
            <p:cNvPr id="38" name="Grafik 18">
              <a:extLst>
                <a:ext uri="{FF2B5EF4-FFF2-40B4-BE49-F238E27FC236}">
                  <a16:creationId xmlns:a16="http://schemas.microsoft.com/office/drawing/2014/main" id="{FF79D901-ABCE-BBC3-2A92-F72FD9480D2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453153" y="596791"/>
              <a:ext cx="1431000" cy="998480"/>
            </a:xfrm>
            <a:prstGeom prst="rect">
              <a:avLst/>
            </a:prstGeom>
          </p:spPr>
        </p:pic>
        <p:sp>
          <p:nvSpPr>
            <p:cNvPr id="39" name="Inhaltsplatzhalter 9">
              <a:extLst>
                <a:ext uri="{FF2B5EF4-FFF2-40B4-BE49-F238E27FC236}">
                  <a16:creationId xmlns:a16="http://schemas.microsoft.com/office/drawing/2014/main" id="{E2898C56-25C7-B135-D380-24B1B7E54C36}"/>
                </a:ext>
              </a:extLst>
            </p:cNvPr>
            <p:cNvSpPr txBox="1">
              <a:spLocks/>
            </p:cNvSpPr>
            <p:nvPr/>
          </p:nvSpPr>
          <p:spPr>
            <a:xfrm>
              <a:off x="6516836" y="1695382"/>
              <a:ext cx="1521937" cy="528752"/>
            </a:xfrm>
            <a:prstGeom prst="rect">
              <a:avLst/>
            </a:prstGeom>
          </p:spPr>
          <p:txBody>
            <a:bodyPr vert="horz" lIns="0" tIns="34290" rIns="0" bIns="34290" rtlCol="0" anchor="t" anchorCtr="0">
              <a:noAutofit/>
            </a:bodyPr>
            <a:lstStyle>
              <a:defPPr>
                <a:defRPr lang="de-DE"/>
              </a:defPPr>
              <a:lvl1pPr indent="0" algn="ctr">
                <a:lnSpc>
                  <a:spcPct val="90000"/>
                </a:lnSpc>
                <a:spcBef>
                  <a:spcPts val="0"/>
                </a:spcBef>
                <a:buClr>
                  <a:srgbClr val="034EA2"/>
                </a:buClr>
                <a:buFont typeface="Arial" panose="020B0604020202020204" pitchFamily="34" charset="0"/>
                <a:buNone/>
                <a:defRPr sz="2800">
                  <a:solidFill>
                    <a:schemeClr val="accent2"/>
                  </a:solidFill>
                </a:defRPr>
              </a:lvl1pPr>
              <a:lvl2pPr marL="627063" indent="-176213">
                <a:lnSpc>
                  <a:spcPct val="90000"/>
                </a:lnSpc>
                <a:spcBef>
                  <a:spcPts val="500"/>
                </a:spcBef>
                <a:buClr>
                  <a:srgbClr val="034EA2"/>
                </a:buClr>
                <a:buFont typeface="Arial" panose="020B0604020202020204" pitchFamily="34" charset="0"/>
                <a:buChar char="•"/>
                <a:defRPr sz="1600"/>
              </a:lvl2pPr>
              <a:lvl3pPr marL="1071563" indent="-171450">
                <a:lnSpc>
                  <a:spcPct val="90000"/>
                </a:lnSpc>
                <a:spcBef>
                  <a:spcPts val="500"/>
                </a:spcBef>
                <a:buClr>
                  <a:srgbClr val="034EA2"/>
                </a:buClr>
                <a:buFont typeface="Arial" panose="020B0604020202020204" pitchFamily="34" charset="0"/>
                <a:buChar char="•"/>
                <a:defRPr sz="1600"/>
              </a:lvl3pPr>
              <a:lvl4pPr marL="1528763" indent="-177800">
                <a:lnSpc>
                  <a:spcPct val="90000"/>
                </a:lnSpc>
                <a:spcBef>
                  <a:spcPts val="500"/>
                </a:spcBef>
                <a:buClr>
                  <a:srgbClr val="034EA2"/>
                </a:buClr>
                <a:buFont typeface="Arial" panose="020B0604020202020204" pitchFamily="34" charset="0"/>
                <a:buChar char="•"/>
                <a:defRPr sz="1600"/>
              </a:lvl4pPr>
              <a:lvl5pPr marL="1973263" indent="-185738">
                <a:lnSpc>
                  <a:spcPct val="90000"/>
                </a:lnSpc>
                <a:spcBef>
                  <a:spcPts val="500"/>
                </a:spcBef>
                <a:buClr>
                  <a:srgbClr val="034EA2"/>
                </a:buClr>
                <a:buFont typeface="Calibri" panose="020F050202020403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en-US" sz="1400">
                  <a:solidFill>
                    <a:srgbClr val="73C4EE"/>
                  </a:solidFill>
                  <a:latin typeface="Calibri" panose="020F0502020204030204" pitchFamily="34" charset="0"/>
                  <a:cs typeface="Calibri" panose="020F0502020204030204" pitchFamily="34" charset="0"/>
                </a:rPr>
                <a:t>Access to </a:t>
              </a:r>
              <a:r>
                <a:rPr lang="en-US" sz="1400" b="1">
                  <a:solidFill>
                    <a:srgbClr val="73C4EE"/>
                  </a:solidFill>
                  <a:latin typeface="Calibri" panose="020F0502020204030204" pitchFamily="34" charset="0"/>
                  <a:cs typeface="Calibri" panose="020F0502020204030204" pitchFamily="34" charset="0"/>
                </a:rPr>
                <a:t>stakeholders</a:t>
              </a:r>
            </a:p>
          </p:txBody>
        </p:sp>
      </p:grpSp>
      <p:grpSp>
        <p:nvGrpSpPr>
          <p:cNvPr id="40" name="Group 39">
            <a:extLst>
              <a:ext uri="{FF2B5EF4-FFF2-40B4-BE49-F238E27FC236}">
                <a16:creationId xmlns:a16="http://schemas.microsoft.com/office/drawing/2014/main" id="{C3F35557-BBE6-48D6-29DC-0F2490227B69}"/>
              </a:ext>
            </a:extLst>
          </p:cNvPr>
          <p:cNvGrpSpPr/>
          <p:nvPr/>
        </p:nvGrpSpPr>
        <p:grpSpPr>
          <a:xfrm>
            <a:off x="756745" y="3433412"/>
            <a:ext cx="1059070" cy="1388177"/>
            <a:chOff x="3927716" y="2897581"/>
            <a:chExt cx="1463815" cy="2305989"/>
          </a:xfrm>
        </p:grpSpPr>
        <p:pic>
          <p:nvPicPr>
            <p:cNvPr id="41" name="Grafik 17">
              <a:extLst>
                <a:ext uri="{FF2B5EF4-FFF2-40B4-BE49-F238E27FC236}">
                  <a16:creationId xmlns:a16="http://schemas.microsoft.com/office/drawing/2014/main" id="{BBDB6D6E-AEEF-0289-29CB-E563C5DDB6C3}"/>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927716" y="2897581"/>
              <a:ext cx="1431000" cy="938662"/>
            </a:xfrm>
            <a:prstGeom prst="rect">
              <a:avLst/>
            </a:prstGeom>
          </p:spPr>
        </p:pic>
        <p:sp>
          <p:nvSpPr>
            <p:cNvPr id="42" name="Inhaltsplatzhalter 9">
              <a:extLst>
                <a:ext uri="{FF2B5EF4-FFF2-40B4-BE49-F238E27FC236}">
                  <a16:creationId xmlns:a16="http://schemas.microsoft.com/office/drawing/2014/main" id="{FA54A172-3902-5E66-0F86-EE0A7445EAAA}"/>
                </a:ext>
              </a:extLst>
            </p:cNvPr>
            <p:cNvSpPr txBox="1">
              <a:spLocks/>
            </p:cNvSpPr>
            <p:nvPr/>
          </p:nvSpPr>
          <p:spPr>
            <a:xfrm>
              <a:off x="4162166" y="3963353"/>
              <a:ext cx="1229365" cy="1240217"/>
            </a:xfrm>
            <a:prstGeom prst="rect">
              <a:avLst/>
            </a:prstGeom>
          </p:spPr>
          <p:txBody>
            <a:bodyPr vert="horz" lIns="0" tIns="34290" rIns="0" bIns="34290" rtlCol="0" anchor="t" anchorCtr="0">
              <a:noAutofit/>
            </a:bodyPr>
            <a:lstStyle>
              <a:defPPr>
                <a:defRPr lang="de-DE"/>
              </a:defPPr>
              <a:lvl1pPr indent="0" algn="ctr">
                <a:lnSpc>
                  <a:spcPct val="90000"/>
                </a:lnSpc>
                <a:spcBef>
                  <a:spcPts val="0"/>
                </a:spcBef>
                <a:buClr>
                  <a:srgbClr val="034EA2"/>
                </a:buClr>
                <a:buFont typeface="Arial" panose="020B0604020202020204" pitchFamily="34" charset="0"/>
                <a:buNone/>
                <a:defRPr sz="2800">
                  <a:solidFill>
                    <a:schemeClr val="accent2"/>
                  </a:solidFill>
                </a:defRPr>
              </a:lvl1pPr>
              <a:lvl2pPr marL="627063" indent="-176213">
                <a:lnSpc>
                  <a:spcPct val="90000"/>
                </a:lnSpc>
                <a:spcBef>
                  <a:spcPts val="500"/>
                </a:spcBef>
                <a:buClr>
                  <a:srgbClr val="034EA2"/>
                </a:buClr>
                <a:buFont typeface="Arial" panose="020B0604020202020204" pitchFamily="34" charset="0"/>
                <a:buChar char="•"/>
                <a:defRPr sz="1600"/>
              </a:lvl2pPr>
              <a:lvl3pPr marL="1071563" indent="-171450">
                <a:lnSpc>
                  <a:spcPct val="90000"/>
                </a:lnSpc>
                <a:spcBef>
                  <a:spcPts val="500"/>
                </a:spcBef>
                <a:buClr>
                  <a:srgbClr val="034EA2"/>
                </a:buClr>
                <a:buFont typeface="Arial" panose="020B0604020202020204" pitchFamily="34" charset="0"/>
                <a:buChar char="•"/>
                <a:defRPr sz="1600"/>
              </a:lvl3pPr>
              <a:lvl4pPr marL="1528763" indent="-177800">
                <a:lnSpc>
                  <a:spcPct val="90000"/>
                </a:lnSpc>
                <a:spcBef>
                  <a:spcPts val="500"/>
                </a:spcBef>
                <a:buClr>
                  <a:srgbClr val="034EA2"/>
                </a:buClr>
                <a:buFont typeface="Arial" panose="020B0604020202020204" pitchFamily="34" charset="0"/>
                <a:buChar char="•"/>
                <a:defRPr sz="1600"/>
              </a:lvl4pPr>
              <a:lvl5pPr marL="1973263" indent="-185738">
                <a:lnSpc>
                  <a:spcPct val="90000"/>
                </a:lnSpc>
                <a:spcBef>
                  <a:spcPts val="500"/>
                </a:spcBef>
                <a:buClr>
                  <a:srgbClr val="034EA2"/>
                </a:buClr>
                <a:buFont typeface="Calibri" panose="020F050202020403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en-US" sz="1400">
                  <a:solidFill>
                    <a:srgbClr val="E8418F"/>
                  </a:solidFill>
                  <a:cs typeface="Calibri" panose="020F0502020204030204" pitchFamily="34" charset="0"/>
                </a:rPr>
                <a:t>Access to </a:t>
              </a:r>
              <a:br>
                <a:rPr lang="en-US" sz="1400">
                  <a:solidFill>
                    <a:srgbClr val="E8418F"/>
                  </a:solidFill>
                  <a:cs typeface="Calibri" panose="020F0502020204030204" pitchFamily="34" charset="0"/>
                </a:rPr>
              </a:br>
              <a:r>
                <a:rPr lang="en-US" sz="1400" b="1">
                  <a:solidFill>
                    <a:srgbClr val="E8418F"/>
                  </a:solidFill>
                  <a:cs typeface="Calibri" panose="020F0502020204030204" pitchFamily="34" charset="0"/>
                </a:rPr>
                <a:t>market</a:t>
              </a:r>
            </a:p>
          </p:txBody>
        </p:sp>
      </p:grpSp>
      <p:grpSp>
        <p:nvGrpSpPr>
          <p:cNvPr id="43" name="Group 42">
            <a:extLst>
              <a:ext uri="{FF2B5EF4-FFF2-40B4-BE49-F238E27FC236}">
                <a16:creationId xmlns:a16="http://schemas.microsoft.com/office/drawing/2014/main" id="{06ECBE50-DE3C-15B0-7CBE-30ECAA82DE01}"/>
              </a:ext>
            </a:extLst>
          </p:cNvPr>
          <p:cNvGrpSpPr/>
          <p:nvPr/>
        </p:nvGrpSpPr>
        <p:grpSpPr>
          <a:xfrm>
            <a:off x="6119997" y="3391769"/>
            <a:ext cx="1081606" cy="1607857"/>
            <a:chOff x="6480740" y="2986874"/>
            <a:chExt cx="1431000" cy="2216696"/>
          </a:xfrm>
        </p:grpSpPr>
        <p:sp>
          <p:nvSpPr>
            <p:cNvPr id="44" name="Inhaltsplatzhalter 9">
              <a:extLst>
                <a:ext uri="{FF2B5EF4-FFF2-40B4-BE49-F238E27FC236}">
                  <a16:creationId xmlns:a16="http://schemas.microsoft.com/office/drawing/2014/main" id="{EBAE8C23-DB6D-EB04-468A-3D9A6C2B543D}"/>
                </a:ext>
              </a:extLst>
            </p:cNvPr>
            <p:cNvSpPr txBox="1">
              <a:spLocks/>
            </p:cNvSpPr>
            <p:nvPr/>
          </p:nvSpPr>
          <p:spPr>
            <a:xfrm>
              <a:off x="6701530" y="3972167"/>
              <a:ext cx="1190404" cy="1231403"/>
            </a:xfrm>
            <a:prstGeom prst="rect">
              <a:avLst/>
            </a:prstGeom>
          </p:spPr>
          <p:txBody>
            <a:bodyPr vert="horz" lIns="0" tIns="34290" rIns="0" bIns="34290" rtlCol="0" anchor="t" anchorCtr="0">
              <a:noAutofit/>
            </a:bodyPr>
            <a:lstStyle>
              <a:defPPr>
                <a:defRPr lang="de-DE"/>
              </a:defPPr>
              <a:lvl1pPr indent="0" algn="ctr">
                <a:lnSpc>
                  <a:spcPct val="90000"/>
                </a:lnSpc>
                <a:spcBef>
                  <a:spcPts val="0"/>
                </a:spcBef>
                <a:buClr>
                  <a:srgbClr val="034EA2"/>
                </a:buClr>
                <a:buFont typeface="Arial" panose="020B0604020202020204" pitchFamily="34" charset="0"/>
                <a:buNone/>
                <a:defRPr sz="2800">
                  <a:solidFill>
                    <a:schemeClr val="accent2"/>
                  </a:solidFill>
                </a:defRPr>
              </a:lvl1pPr>
              <a:lvl2pPr marL="627063" indent="-176213">
                <a:lnSpc>
                  <a:spcPct val="90000"/>
                </a:lnSpc>
                <a:spcBef>
                  <a:spcPts val="500"/>
                </a:spcBef>
                <a:buClr>
                  <a:srgbClr val="034EA2"/>
                </a:buClr>
                <a:buFont typeface="Arial" panose="020B0604020202020204" pitchFamily="34" charset="0"/>
                <a:buChar char="•"/>
                <a:defRPr sz="1600"/>
              </a:lvl2pPr>
              <a:lvl3pPr marL="1071563" indent="-171450">
                <a:lnSpc>
                  <a:spcPct val="90000"/>
                </a:lnSpc>
                <a:spcBef>
                  <a:spcPts val="500"/>
                </a:spcBef>
                <a:buClr>
                  <a:srgbClr val="034EA2"/>
                </a:buClr>
                <a:buFont typeface="Arial" panose="020B0604020202020204" pitchFamily="34" charset="0"/>
                <a:buChar char="•"/>
                <a:defRPr sz="1600"/>
              </a:lvl3pPr>
              <a:lvl4pPr marL="1528763" indent="-177800">
                <a:lnSpc>
                  <a:spcPct val="90000"/>
                </a:lnSpc>
                <a:spcBef>
                  <a:spcPts val="500"/>
                </a:spcBef>
                <a:buClr>
                  <a:srgbClr val="034EA2"/>
                </a:buClr>
                <a:buFont typeface="Arial" panose="020B0604020202020204" pitchFamily="34" charset="0"/>
                <a:buChar char="•"/>
                <a:defRPr sz="1600"/>
              </a:lvl4pPr>
              <a:lvl5pPr marL="1973263" indent="-185738">
                <a:lnSpc>
                  <a:spcPct val="90000"/>
                </a:lnSpc>
                <a:spcBef>
                  <a:spcPts val="500"/>
                </a:spcBef>
                <a:buClr>
                  <a:srgbClr val="034EA2"/>
                </a:buClr>
                <a:buFont typeface="Calibri" panose="020F050202020403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en-US" sz="1400">
                  <a:solidFill>
                    <a:srgbClr val="6BB745"/>
                  </a:solidFill>
                  <a:cs typeface="Calibri" panose="020F0502020204030204" pitchFamily="34" charset="0"/>
                </a:rPr>
                <a:t>Access to </a:t>
              </a:r>
              <a:r>
                <a:rPr lang="en-US" sz="1400" b="1">
                  <a:solidFill>
                    <a:srgbClr val="6BB745"/>
                  </a:solidFill>
                  <a:cs typeface="Calibri" panose="020F0502020204030204" pitchFamily="34" charset="0"/>
                </a:rPr>
                <a:t>funding and investor readiness</a:t>
              </a:r>
            </a:p>
          </p:txBody>
        </p:sp>
        <p:pic>
          <p:nvPicPr>
            <p:cNvPr id="45" name="Grafik 23">
              <a:extLst>
                <a:ext uri="{FF2B5EF4-FFF2-40B4-BE49-F238E27FC236}">
                  <a16:creationId xmlns:a16="http://schemas.microsoft.com/office/drawing/2014/main" id="{16639371-E308-B159-7AA6-4E7CA634CB1E}"/>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480740" y="2986874"/>
              <a:ext cx="1431000" cy="813365"/>
            </a:xfrm>
            <a:prstGeom prst="rect">
              <a:avLst/>
            </a:prstGeom>
          </p:spPr>
        </p:pic>
      </p:grpSp>
      <p:pic>
        <p:nvPicPr>
          <p:cNvPr id="3" name="Picture 2" descr="Icon&#10;&#10;Description automatically generated">
            <a:extLst>
              <a:ext uri="{FF2B5EF4-FFF2-40B4-BE49-F238E27FC236}">
                <a16:creationId xmlns:a16="http://schemas.microsoft.com/office/drawing/2014/main" id="{B203292B-0BB3-C8E0-CB67-2333D26DD28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08234" y="6061199"/>
            <a:ext cx="2394829" cy="529732"/>
          </a:xfrm>
          <a:prstGeom prst="rect">
            <a:avLst/>
          </a:prstGeom>
        </p:spPr>
      </p:pic>
    </p:spTree>
    <p:extLst>
      <p:ext uri="{BB962C8B-B14F-4D97-AF65-F5344CB8AC3E}">
        <p14:creationId xmlns:p14="http://schemas.microsoft.com/office/powerpoint/2010/main" val="3582686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05D4A4-17AF-AFD0-2E24-BC631A8E6A76}"/>
              </a:ext>
            </a:extLst>
          </p:cNvPr>
          <p:cNvSpPr txBox="1"/>
          <p:nvPr/>
        </p:nvSpPr>
        <p:spPr>
          <a:xfrm>
            <a:off x="1737360" y="1428274"/>
            <a:ext cx="9174537" cy="4832092"/>
          </a:xfrm>
          <a:prstGeom prst="rect">
            <a:avLst/>
          </a:prstGeom>
          <a:noFill/>
        </p:spPr>
        <p:txBody>
          <a:bodyPr wrap="square" rtlCol="0">
            <a:spAutoFit/>
          </a:bodyPr>
          <a:lstStyle/>
          <a:p>
            <a:r>
              <a:rPr lang="en-EE" sz="2800" b="1" dirty="0">
                <a:solidFill>
                  <a:schemeClr val="tx2"/>
                </a:solidFill>
              </a:rPr>
              <a:t>Innovation</a:t>
            </a:r>
            <a:r>
              <a:rPr lang="en-EE" sz="2800" dirty="0">
                <a:solidFill>
                  <a:schemeClr val="tx2"/>
                </a:solidFill>
              </a:rPr>
              <a:t> is priority for European Commission!</a:t>
            </a:r>
          </a:p>
          <a:p>
            <a:endParaRPr lang="en-EE" sz="2800" dirty="0">
              <a:solidFill>
                <a:schemeClr val="tx2"/>
              </a:solidFill>
            </a:endParaRPr>
          </a:p>
          <a:p>
            <a:r>
              <a:rPr lang="en-EE" sz="2800" dirty="0">
                <a:solidFill>
                  <a:schemeClr val="tx2"/>
                </a:solidFill>
              </a:rPr>
              <a:t>There are variety of support programs for implementation of new ideas into everyday practice.</a:t>
            </a:r>
          </a:p>
          <a:p>
            <a:endParaRPr lang="en-EE" sz="2800" dirty="0">
              <a:solidFill>
                <a:schemeClr val="tx2"/>
              </a:solidFill>
            </a:endParaRPr>
          </a:p>
          <a:p>
            <a:r>
              <a:rPr lang="en-EE" sz="2800" dirty="0">
                <a:solidFill>
                  <a:schemeClr val="tx2"/>
                </a:solidFill>
              </a:rPr>
              <a:t>The driving forces of innovation are start-ups and SMEs, who bring the smart products and services to the matrket.</a:t>
            </a:r>
          </a:p>
          <a:p>
            <a:endParaRPr lang="en-EE" sz="2800" dirty="0">
              <a:solidFill>
                <a:schemeClr val="tx2"/>
              </a:solidFill>
            </a:endParaRPr>
          </a:p>
          <a:p>
            <a:endParaRPr lang="en-EE" sz="2800" dirty="0">
              <a:solidFill>
                <a:schemeClr val="tx2"/>
              </a:solidFill>
            </a:endParaRPr>
          </a:p>
          <a:p>
            <a:endParaRPr lang="en-EE" sz="2800" dirty="0">
              <a:solidFill>
                <a:schemeClr val="tx2"/>
              </a:solidFill>
            </a:endParaRPr>
          </a:p>
          <a:p>
            <a:endParaRPr lang="en-EE" sz="2800" dirty="0">
              <a:solidFill>
                <a:schemeClr val="tx2"/>
              </a:solidFill>
            </a:endParaRPr>
          </a:p>
        </p:txBody>
      </p:sp>
      <p:pic>
        <p:nvPicPr>
          <p:cNvPr id="5" name="Picture 4" descr="Icon&#10;&#10;Description automatically generated">
            <a:extLst>
              <a:ext uri="{FF2B5EF4-FFF2-40B4-BE49-F238E27FC236}">
                <a16:creationId xmlns:a16="http://schemas.microsoft.com/office/drawing/2014/main" id="{433EEAE0-2275-5ADB-73E9-652FE4C78C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8234" y="6061199"/>
            <a:ext cx="2394829" cy="529732"/>
          </a:xfrm>
          <a:prstGeom prst="rect">
            <a:avLst/>
          </a:prstGeom>
        </p:spPr>
      </p:pic>
    </p:spTree>
    <p:extLst>
      <p:ext uri="{BB962C8B-B14F-4D97-AF65-F5344CB8AC3E}">
        <p14:creationId xmlns:p14="http://schemas.microsoft.com/office/powerpoint/2010/main" val="3764022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22BA3C5-4145-4A33-AF3C-74B199407BD8}"/>
              </a:ext>
            </a:extLst>
          </p:cNvPr>
          <p:cNvSpPr>
            <a:spLocks noGrp="1"/>
          </p:cNvSpPr>
          <p:nvPr>
            <p:ph type="sldNum" sz="quarter" idx="4"/>
          </p:nvPr>
        </p:nvSpPr>
        <p:spPr>
          <a:xfrm>
            <a:off x="272511" y="6585371"/>
            <a:ext cx="2743200" cy="214962"/>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424267-B228-4B14-BB23-10817E8063C4}" type="slidenum">
              <a:rPr lang="en-GB" smtClean="0"/>
              <a:pPr/>
              <a:t>20</a:t>
            </a:fld>
            <a:endParaRPr lang="en-GB"/>
          </a:p>
        </p:txBody>
      </p:sp>
      <p:sp>
        <p:nvSpPr>
          <p:cNvPr id="55" name="Rechteck 4">
            <a:extLst>
              <a:ext uri="{FF2B5EF4-FFF2-40B4-BE49-F238E27FC236}">
                <a16:creationId xmlns:a16="http://schemas.microsoft.com/office/drawing/2014/main" id="{FEDDD224-9E0E-4BAC-B982-B35901D31BA9}"/>
              </a:ext>
            </a:extLst>
          </p:cNvPr>
          <p:cNvSpPr/>
          <p:nvPr/>
        </p:nvSpPr>
        <p:spPr>
          <a:xfrm>
            <a:off x="900700" y="793970"/>
            <a:ext cx="3117943" cy="444131"/>
          </a:xfrm>
          <a:prstGeom prst="rect">
            <a:avLst/>
          </a:prstGeom>
          <a:solidFill>
            <a:srgbClr val="4472C4">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FFFFFF"/>
                </a:solidFill>
                <a:effectLst/>
                <a:uLnTx/>
                <a:uFillTx/>
                <a:latin typeface="Calibri" panose="020F0502020204030204"/>
                <a:ea typeface="+mn-ea"/>
                <a:cs typeface="+mn-cs"/>
              </a:rPr>
              <a:t>Entry Track</a:t>
            </a:r>
            <a:endParaRPr kumimoji="0" lang="en-DE" sz="1800" b="1"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6" name="Rechteck 5">
            <a:extLst>
              <a:ext uri="{FF2B5EF4-FFF2-40B4-BE49-F238E27FC236}">
                <a16:creationId xmlns:a16="http://schemas.microsoft.com/office/drawing/2014/main" id="{78FE8D2B-7DBB-474C-8E0E-8783DEAC3844}"/>
              </a:ext>
            </a:extLst>
          </p:cNvPr>
          <p:cNvSpPr/>
          <p:nvPr/>
        </p:nvSpPr>
        <p:spPr>
          <a:xfrm>
            <a:off x="4593949" y="810073"/>
            <a:ext cx="3053290" cy="444131"/>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FFFFFF"/>
                </a:solidFill>
                <a:effectLst/>
                <a:uLnTx/>
                <a:uFillTx/>
                <a:latin typeface="Calibri" panose="020F0502020204030204"/>
                <a:ea typeface="+mn-ea"/>
                <a:cs typeface="+mn-cs"/>
              </a:rPr>
              <a:t>Scale-up Track</a:t>
            </a:r>
            <a:endParaRPr kumimoji="0" lang="en-DE" sz="1800" b="1"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7" name="Rechteck 7">
            <a:extLst>
              <a:ext uri="{FF2B5EF4-FFF2-40B4-BE49-F238E27FC236}">
                <a16:creationId xmlns:a16="http://schemas.microsoft.com/office/drawing/2014/main" id="{1CA087C6-C544-4610-BDFA-C2A1CF381686}"/>
              </a:ext>
            </a:extLst>
          </p:cNvPr>
          <p:cNvSpPr/>
          <p:nvPr/>
        </p:nvSpPr>
        <p:spPr>
          <a:xfrm>
            <a:off x="900700" y="1361401"/>
            <a:ext cx="3117943" cy="740441"/>
          </a:xfrm>
          <a:prstGeom prst="rect">
            <a:avLst/>
          </a:prstGeom>
          <a:no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a:ln>
                  <a:noFill/>
                </a:ln>
                <a:solidFill>
                  <a:srgbClr val="333333"/>
                </a:solidFill>
                <a:effectLst/>
                <a:uLnTx/>
                <a:uFillTx/>
                <a:latin typeface="Calibri" panose="020F0502020204030204"/>
                <a:ea typeface="+mn-ea"/>
                <a:cs typeface="+mn-cs"/>
              </a:rPr>
              <a:t>Entry Track for early-stage companies that have begun their journey with our Partners, leading accelerators and incubators in Europe.</a:t>
            </a:r>
            <a:endParaRPr kumimoji="0" lang="en-DE" sz="1050" b="0" i="0" u="none" strike="noStrike" kern="0" cap="none" spc="0" normalizeH="0" baseline="0" noProof="0">
              <a:ln>
                <a:noFill/>
              </a:ln>
              <a:solidFill>
                <a:srgbClr val="333333"/>
              </a:solidFill>
              <a:effectLst/>
              <a:uLnTx/>
              <a:uFillTx/>
              <a:latin typeface="Calibri" panose="020F0502020204030204"/>
              <a:ea typeface="+mn-ea"/>
              <a:cs typeface="+mn-cs"/>
            </a:endParaRPr>
          </a:p>
        </p:txBody>
      </p:sp>
      <p:sp>
        <p:nvSpPr>
          <p:cNvPr id="58" name="Rechteck 8">
            <a:extLst>
              <a:ext uri="{FF2B5EF4-FFF2-40B4-BE49-F238E27FC236}">
                <a16:creationId xmlns:a16="http://schemas.microsoft.com/office/drawing/2014/main" id="{742ECFFC-6D8A-42D4-9001-D2DC672F92BC}"/>
              </a:ext>
            </a:extLst>
          </p:cNvPr>
          <p:cNvSpPr/>
          <p:nvPr/>
        </p:nvSpPr>
        <p:spPr>
          <a:xfrm>
            <a:off x="4593949" y="1351643"/>
            <a:ext cx="3053290" cy="740441"/>
          </a:xfrm>
          <a:prstGeom prst="rect">
            <a:avLst/>
          </a:prstGeom>
          <a:no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a:ln>
                  <a:noFill/>
                </a:ln>
                <a:solidFill>
                  <a:srgbClr val="333333"/>
                </a:solidFill>
                <a:effectLst/>
                <a:uLnTx/>
                <a:uFillTx/>
                <a:latin typeface="Calibri" panose="020F0502020204030204"/>
                <a:ea typeface="+mn-ea"/>
                <a:cs typeface="+mn-cs"/>
              </a:rPr>
              <a:t>Scale-up track services for start-up companies beyond (pre-) seed phase, including those with first products in the market</a:t>
            </a:r>
            <a:endParaRPr kumimoji="0" lang="en-DE" sz="1050" b="0" i="0" u="none" strike="noStrike" kern="0" cap="none" spc="0" normalizeH="0" baseline="0" noProof="0">
              <a:ln>
                <a:noFill/>
              </a:ln>
              <a:solidFill>
                <a:srgbClr val="333333"/>
              </a:solidFill>
              <a:effectLst/>
              <a:uLnTx/>
              <a:uFillTx/>
              <a:latin typeface="Calibri" panose="020F0502020204030204"/>
              <a:ea typeface="+mn-ea"/>
              <a:cs typeface="+mn-cs"/>
            </a:endParaRPr>
          </a:p>
        </p:txBody>
      </p:sp>
      <p:sp>
        <p:nvSpPr>
          <p:cNvPr id="59" name="Rechteck 9">
            <a:extLst>
              <a:ext uri="{FF2B5EF4-FFF2-40B4-BE49-F238E27FC236}">
                <a16:creationId xmlns:a16="http://schemas.microsoft.com/office/drawing/2014/main" id="{71661F9A-C776-4477-9BF8-F85B57AF99E0}"/>
              </a:ext>
            </a:extLst>
          </p:cNvPr>
          <p:cNvSpPr/>
          <p:nvPr/>
        </p:nvSpPr>
        <p:spPr>
          <a:xfrm>
            <a:off x="900701" y="2397824"/>
            <a:ext cx="1585234" cy="450036"/>
          </a:xfrm>
          <a:prstGeom prst="rect">
            <a:avLst/>
          </a:prstGeom>
          <a:no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a:ln>
                  <a:noFill/>
                </a:ln>
                <a:solidFill>
                  <a:srgbClr val="333333"/>
                </a:solidFill>
                <a:effectLst/>
                <a:uLnTx/>
                <a:uFillTx/>
                <a:latin typeface="Calibri" panose="020F0502020204030204"/>
                <a:ea typeface="+mn-ea"/>
                <a:cs typeface="+mn-cs"/>
              </a:rPr>
              <a:t>Intensive incubation programmes for start-ups</a:t>
            </a:r>
            <a:endParaRPr kumimoji="0" lang="en-DE" sz="1050" b="0" i="0" u="none" strike="noStrike" kern="0" cap="none" spc="0" normalizeH="0" baseline="0" noProof="0">
              <a:ln>
                <a:noFill/>
              </a:ln>
              <a:solidFill>
                <a:srgbClr val="333333"/>
              </a:solidFill>
              <a:effectLst/>
              <a:uLnTx/>
              <a:uFillTx/>
              <a:latin typeface="Calibri" panose="020F0502020204030204"/>
              <a:ea typeface="+mn-ea"/>
              <a:cs typeface="+mn-cs"/>
            </a:endParaRPr>
          </a:p>
        </p:txBody>
      </p:sp>
      <p:sp>
        <p:nvSpPr>
          <p:cNvPr id="60" name="Rechteck 10">
            <a:extLst>
              <a:ext uri="{FF2B5EF4-FFF2-40B4-BE49-F238E27FC236}">
                <a16:creationId xmlns:a16="http://schemas.microsoft.com/office/drawing/2014/main" id="{7D1C60A5-4286-4ACC-94F9-C3166BAC457D}"/>
              </a:ext>
            </a:extLst>
          </p:cNvPr>
          <p:cNvSpPr/>
          <p:nvPr/>
        </p:nvSpPr>
        <p:spPr>
          <a:xfrm>
            <a:off x="900700" y="2920658"/>
            <a:ext cx="1585235" cy="450036"/>
          </a:xfrm>
          <a:prstGeom prst="rect">
            <a:avLst/>
          </a:prstGeom>
          <a:no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a:ln>
                  <a:noFill/>
                </a:ln>
                <a:solidFill>
                  <a:srgbClr val="333333"/>
                </a:solidFill>
                <a:effectLst/>
                <a:uLnTx/>
                <a:uFillTx/>
                <a:latin typeface="Calibri" panose="020F0502020204030204"/>
                <a:ea typeface="+mn-ea"/>
                <a:cs typeface="+mn-cs"/>
              </a:rPr>
              <a:t>Refine investor pitch and storytelling in Europe-wide competition</a:t>
            </a:r>
            <a:endParaRPr kumimoji="0" lang="en-DE" sz="1050" b="0" i="0" u="none" strike="noStrike" kern="0" cap="none" spc="0" normalizeH="0" baseline="0" noProof="0">
              <a:ln>
                <a:noFill/>
              </a:ln>
              <a:solidFill>
                <a:srgbClr val="333333"/>
              </a:solidFill>
              <a:effectLst/>
              <a:uLnTx/>
              <a:uFillTx/>
              <a:latin typeface="Calibri" panose="020F0502020204030204"/>
              <a:ea typeface="+mn-ea"/>
              <a:cs typeface="+mn-cs"/>
            </a:endParaRPr>
          </a:p>
        </p:txBody>
      </p:sp>
      <p:sp>
        <p:nvSpPr>
          <p:cNvPr id="61" name="Rechteck 11">
            <a:extLst>
              <a:ext uri="{FF2B5EF4-FFF2-40B4-BE49-F238E27FC236}">
                <a16:creationId xmlns:a16="http://schemas.microsoft.com/office/drawing/2014/main" id="{13FF4260-1081-459C-B95F-21400B58229E}"/>
              </a:ext>
            </a:extLst>
          </p:cNvPr>
          <p:cNvSpPr/>
          <p:nvPr/>
        </p:nvSpPr>
        <p:spPr>
          <a:xfrm>
            <a:off x="900698" y="4506752"/>
            <a:ext cx="1585234" cy="450036"/>
          </a:xfrm>
          <a:prstGeom prst="rect">
            <a:avLst/>
          </a:prstGeom>
          <a:no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a:ln>
                  <a:noFill/>
                </a:ln>
                <a:solidFill>
                  <a:srgbClr val="333333"/>
                </a:solidFill>
                <a:effectLst/>
                <a:uLnTx/>
                <a:uFillTx/>
                <a:latin typeface="Calibri" panose="020F0502020204030204"/>
                <a:ea typeface="+mn-ea"/>
                <a:cs typeface="+mn-cs"/>
              </a:rPr>
              <a:t>Access top mentors at European level</a:t>
            </a:r>
            <a:endParaRPr kumimoji="0" lang="en-DE" sz="1050" b="0" i="0" u="none" strike="noStrike" kern="0" cap="none" spc="0" normalizeH="0" baseline="0" noProof="0">
              <a:ln>
                <a:noFill/>
              </a:ln>
              <a:solidFill>
                <a:srgbClr val="333333"/>
              </a:solidFill>
              <a:effectLst/>
              <a:uLnTx/>
              <a:uFillTx/>
              <a:latin typeface="Calibri" panose="020F0502020204030204"/>
              <a:ea typeface="+mn-ea"/>
              <a:cs typeface="+mn-cs"/>
            </a:endParaRPr>
          </a:p>
        </p:txBody>
      </p:sp>
      <p:sp>
        <p:nvSpPr>
          <p:cNvPr id="62" name="Rechteck 12">
            <a:extLst>
              <a:ext uri="{FF2B5EF4-FFF2-40B4-BE49-F238E27FC236}">
                <a16:creationId xmlns:a16="http://schemas.microsoft.com/office/drawing/2014/main" id="{56F55407-C718-4DF1-92C4-B6F5BD7DD728}"/>
              </a:ext>
            </a:extLst>
          </p:cNvPr>
          <p:cNvSpPr/>
          <p:nvPr/>
        </p:nvSpPr>
        <p:spPr>
          <a:xfrm>
            <a:off x="2571354" y="2397824"/>
            <a:ext cx="1447290" cy="450036"/>
          </a:xfrm>
          <a:prstGeom prst="rect">
            <a:avLst/>
          </a:prstGeom>
          <a:solidFill>
            <a:srgbClr val="4472C4">
              <a:lumMod val="20000"/>
              <a:lumOff val="80000"/>
            </a:srgbClr>
          </a:solidFill>
          <a:ln w="12700" cap="flat" cmpd="sng" algn="ctr">
            <a:solidFill>
              <a:srgbClr val="4472C4">
                <a:shade val="50000"/>
              </a:srgbClr>
            </a:solidFill>
            <a:prstDash val="solid"/>
            <a:miter lim="800000"/>
          </a:ln>
          <a:effectLst/>
        </p:spPr>
        <p:txBody>
          <a:bodyPr lIns="91440" tIns="45720" rIns="91440" bIns="4572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a:ln>
                  <a:noFill/>
                </a:ln>
                <a:solidFill>
                  <a:srgbClr val="333333"/>
                </a:solidFill>
                <a:effectLst/>
                <a:uLnTx/>
                <a:uFillTx/>
                <a:latin typeface="Calibri" panose="020F0502020204030204"/>
                <a:ea typeface="+mn-ea"/>
                <a:cs typeface="+mn-cs"/>
              </a:rPr>
              <a:t>Bootcamps </a:t>
            </a:r>
            <a:endParaRPr kumimoji="0" lang="en-DE" sz="1050" b="1" i="0" u="none" strike="noStrike" kern="0" cap="none" spc="0" normalizeH="0" baseline="0" noProof="0">
              <a:ln>
                <a:noFill/>
              </a:ln>
              <a:solidFill>
                <a:srgbClr val="333333"/>
              </a:solidFill>
              <a:effectLst/>
              <a:uLnTx/>
              <a:uFillTx/>
              <a:latin typeface="Calibri" panose="020F0502020204030204"/>
              <a:ea typeface="+mn-ea"/>
              <a:cs typeface="+mn-cs"/>
            </a:endParaRPr>
          </a:p>
        </p:txBody>
      </p:sp>
      <p:sp>
        <p:nvSpPr>
          <p:cNvPr id="63" name="Rechteck 13">
            <a:extLst>
              <a:ext uri="{FF2B5EF4-FFF2-40B4-BE49-F238E27FC236}">
                <a16:creationId xmlns:a16="http://schemas.microsoft.com/office/drawing/2014/main" id="{7A5B7BA2-B1C3-4022-A286-2DD9CEC1661B}"/>
              </a:ext>
            </a:extLst>
          </p:cNvPr>
          <p:cNvSpPr/>
          <p:nvPr/>
        </p:nvSpPr>
        <p:spPr>
          <a:xfrm>
            <a:off x="2571354" y="2920658"/>
            <a:ext cx="1447289" cy="450036"/>
          </a:xfrm>
          <a:prstGeom prst="rect">
            <a:avLst/>
          </a:prstGeom>
          <a:solidFill>
            <a:srgbClr val="4472C4">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a:ln>
                  <a:noFill/>
                </a:ln>
                <a:solidFill>
                  <a:srgbClr val="333333"/>
                </a:solidFill>
                <a:effectLst/>
                <a:uLnTx/>
                <a:uFillTx/>
                <a:latin typeface="Calibri" panose="020F0502020204030204"/>
                <a:ea typeface="+mn-ea"/>
                <a:cs typeface="+mn-cs"/>
              </a:rPr>
              <a:t>Catapult</a:t>
            </a:r>
            <a:endParaRPr kumimoji="0" lang="en-DE" sz="1050" b="1" i="0" u="none" strike="noStrike" kern="0" cap="none" spc="0" normalizeH="0" baseline="0" noProof="0">
              <a:ln>
                <a:noFill/>
              </a:ln>
              <a:solidFill>
                <a:srgbClr val="333333"/>
              </a:solidFill>
              <a:effectLst/>
              <a:uLnTx/>
              <a:uFillTx/>
              <a:latin typeface="Calibri" panose="020F0502020204030204"/>
              <a:ea typeface="+mn-ea"/>
              <a:cs typeface="+mn-cs"/>
            </a:endParaRPr>
          </a:p>
        </p:txBody>
      </p:sp>
      <p:sp>
        <p:nvSpPr>
          <p:cNvPr id="64" name="Rechteck 15">
            <a:extLst>
              <a:ext uri="{FF2B5EF4-FFF2-40B4-BE49-F238E27FC236}">
                <a16:creationId xmlns:a16="http://schemas.microsoft.com/office/drawing/2014/main" id="{A3612D9A-AEE3-4B6F-9406-41FC23B4B6FC}"/>
              </a:ext>
            </a:extLst>
          </p:cNvPr>
          <p:cNvSpPr/>
          <p:nvPr/>
        </p:nvSpPr>
        <p:spPr>
          <a:xfrm>
            <a:off x="4593949" y="2389368"/>
            <a:ext cx="1662798" cy="450036"/>
          </a:xfrm>
          <a:prstGeom prst="rect">
            <a:avLst/>
          </a:prstGeom>
          <a:no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a:ln>
                  <a:noFill/>
                </a:ln>
                <a:solidFill>
                  <a:srgbClr val="333333"/>
                </a:solidFill>
                <a:effectLst/>
                <a:uLnTx/>
                <a:uFillTx/>
                <a:latin typeface="Calibri" panose="020F0502020204030204"/>
                <a:ea typeface="+mn-ea"/>
                <a:cs typeface="+mn-cs"/>
              </a:rPr>
              <a:t>Support entry into European and global  markets</a:t>
            </a:r>
            <a:endParaRPr kumimoji="0" lang="en-DE" sz="1050" b="0" i="0" u="none" strike="noStrike" kern="0" cap="none" spc="0" normalizeH="0" baseline="0" noProof="0">
              <a:ln>
                <a:noFill/>
              </a:ln>
              <a:solidFill>
                <a:srgbClr val="333333"/>
              </a:solidFill>
              <a:effectLst/>
              <a:uLnTx/>
              <a:uFillTx/>
              <a:latin typeface="Calibri" panose="020F0502020204030204"/>
              <a:ea typeface="+mn-ea"/>
              <a:cs typeface="+mn-cs"/>
            </a:endParaRPr>
          </a:p>
        </p:txBody>
      </p:sp>
      <p:sp>
        <p:nvSpPr>
          <p:cNvPr id="65" name="Rechteck 16">
            <a:extLst>
              <a:ext uri="{FF2B5EF4-FFF2-40B4-BE49-F238E27FC236}">
                <a16:creationId xmlns:a16="http://schemas.microsoft.com/office/drawing/2014/main" id="{1A1282C9-88B9-4DA2-9737-60F918CBBFD6}"/>
              </a:ext>
            </a:extLst>
          </p:cNvPr>
          <p:cNvSpPr/>
          <p:nvPr/>
        </p:nvSpPr>
        <p:spPr>
          <a:xfrm>
            <a:off x="8134668" y="1376249"/>
            <a:ext cx="3260136" cy="715821"/>
          </a:xfrm>
          <a:prstGeom prst="rect">
            <a:avLst/>
          </a:prstGeom>
          <a:no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a:ln>
                  <a:noFill/>
                </a:ln>
                <a:solidFill>
                  <a:srgbClr val="333333"/>
                </a:solidFill>
                <a:effectLst/>
                <a:uLnTx/>
                <a:uFillTx/>
                <a:latin typeface="Calibri" panose="020F0502020204030204"/>
                <a:ea typeface="+mn-ea"/>
                <a:cs typeface="+mn-cs"/>
              </a:rPr>
              <a:t>Support access to finance and investor readiness – as a service</a:t>
            </a:r>
            <a:endParaRPr kumimoji="0" lang="en-DE" sz="1050" b="0" i="0" u="none" strike="noStrike" kern="0" cap="none" spc="0" normalizeH="0" baseline="0" noProof="0">
              <a:ln>
                <a:noFill/>
              </a:ln>
              <a:solidFill>
                <a:srgbClr val="333333"/>
              </a:solidFill>
              <a:effectLst/>
              <a:uLnTx/>
              <a:uFillTx/>
              <a:latin typeface="Calibri" panose="020F0502020204030204"/>
              <a:ea typeface="+mn-ea"/>
              <a:cs typeface="+mn-cs"/>
            </a:endParaRPr>
          </a:p>
        </p:txBody>
      </p:sp>
      <p:sp>
        <p:nvSpPr>
          <p:cNvPr id="66" name="Rechteck 18">
            <a:extLst>
              <a:ext uri="{FF2B5EF4-FFF2-40B4-BE49-F238E27FC236}">
                <a16:creationId xmlns:a16="http://schemas.microsoft.com/office/drawing/2014/main" id="{20C185D4-3DF0-4AFC-9E29-3EE187846029}"/>
              </a:ext>
            </a:extLst>
          </p:cNvPr>
          <p:cNvSpPr/>
          <p:nvPr/>
        </p:nvSpPr>
        <p:spPr>
          <a:xfrm>
            <a:off x="6331292" y="2397824"/>
            <a:ext cx="1315947" cy="450036"/>
          </a:xfrm>
          <a:prstGeom prst="rect">
            <a:avLst/>
          </a:prstGeom>
          <a:solidFill>
            <a:srgbClr val="4472C4">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a:ln>
                  <a:noFill/>
                </a:ln>
                <a:solidFill>
                  <a:srgbClr val="333333"/>
                </a:solidFill>
                <a:effectLst/>
                <a:uLnTx/>
                <a:uFillTx/>
                <a:latin typeface="Calibri" panose="020F0502020204030204"/>
                <a:ea typeface="+mn-ea"/>
                <a:cs typeface="+mn-cs"/>
              </a:rPr>
              <a:t>Bridgehead programme</a:t>
            </a:r>
            <a:endParaRPr kumimoji="0" lang="en-DE" sz="1050" b="1" i="0" u="none" strike="noStrike" kern="0" cap="none" spc="0" normalizeH="0" baseline="0" noProof="0">
              <a:ln>
                <a:noFill/>
              </a:ln>
              <a:solidFill>
                <a:srgbClr val="333333"/>
              </a:solidFill>
              <a:effectLst/>
              <a:uLnTx/>
              <a:uFillTx/>
              <a:latin typeface="Calibri" panose="020F0502020204030204"/>
              <a:ea typeface="+mn-ea"/>
              <a:cs typeface="+mn-cs"/>
            </a:endParaRPr>
          </a:p>
        </p:txBody>
      </p:sp>
      <p:sp>
        <p:nvSpPr>
          <p:cNvPr id="67" name="Rechteck 19">
            <a:extLst>
              <a:ext uri="{FF2B5EF4-FFF2-40B4-BE49-F238E27FC236}">
                <a16:creationId xmlns:a16="http://schemas.microsoft.com/office/drawing/2014/main" id="{48E639DF-0FE6-43A2-AF59-6FFAC9C10167}"/>
              </a:ext>
            </a:extLst>
          </p:cNvPr>
          <p:cNvSpPr/>
          <p:nvPr/>
        </p:nvSpPr>
        <p:spPr>
          <a:xfrm>
            <a:off x="8134667" y="830631"/>
            <a:ext cx="3260136" cy="450036"/>
          </a:xfrm>
          <a:prstGeom prst="rect">
            <a:avLst/>
          </a:prstGeom>
          <a:solidFill>
            <a:srgbClr val="4472C4">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err="1">
                <a:ln>
                  <a:noFill/>
                </a:ln>
                <a:solidFill>
                  <a:prstClr val="white"/>
                </a:solidFill>
                <a:effectLst/>
                <a:uLnTx/>
                <a:uFillTx/>
                <a:latin typeface="Calibri" panose="020F0502020204030204"/>
                <a:ea typeface="+mn-ea"/>
                <a:cs typeface="+mn-cs"/>
              </a:rPr>
              <a:t>InvestHealth</a:t>
            </a:r>
            <a:endParaRPr kumimoji="0" lang="en-DE" sz="1800" b="1"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8" name="Rechteck 20">
            <a:extLst>
              <a:ext uri="{FF2B5EF4-FFF2-40B4-BE49-F238E27FC236}">
                <a16:creationId xmlns:a16="http://schemas.microsoft.com/office/drawing/2014/main" id="{49F1E9CA-41CD-4F08-BFFF-38564031E30B}"/>
              </a:ext>
            </a:extLst>
          </p:cNvPr>
          <p:cNvSpPr/>
          <p:nvPr/>
        </p:nvSpPr>
        <p:spPr>
          <a:xfrm>
            <a:off x="2571352" y="4511847"/>
            <a:ext cx="5075886" cy="450036"/>
          </a:xfrm>
          <a:prstGeom prst="rect">
            <a:avLst/>
          </a:prstGeom>
          <a:solidFill>
            <a:srgbClr val="ED7D31">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a:ln>
                  <a:noFill/>
                </a:ln>
                <a:solidFill>
                  <a:srgbClr val="333333"/>
                </a:solidFill>
                <a:effectLst/>
                <a:uLnTx/>
                <a:uFillTx/>
                <a:latin typeface="Calibri" panose="020F0502020204030204"/>
                <a:ea typeface="+mn-ea"/>
                <a:cs typeface="+mn-cs"/>
              </a:rPr>
              <a:t>Mentoring &amp; Coaching Network</a:t>
            </a:r>
            <a:endParaRPr kumimoji="0" lang="en-DE" sz="1050" b="1" i="0" u="none" strike="noStrike" kern="0" cap="none" spc="0" normalizeH="0" baseline="0" noProof="0">
              <a:ln>
                <a:noFill/>
              </a:ln>
              <a:solidFill>
                <a:srgbClr val="333333"/>
              </a:solidFill>
              <a:effectLst/>
              <a:uLnTx/>
              <a:uFillTx/>
              <a:latin typeface="Calibri" panose="020F0502020204030204"/>
              <a:ea typeface="+mn-ea"/>
              <a:cs typeface="+mn-cs"/>
            </a:endParaRPr>
          </a:p>
        </p:txBody>
      </p:sp>
      <p:sp>
        <p:nvSpPr>
          <p:cNvPr id="69" name="Rechteck 21">
            <a:extLst>
              <a:ext uri="{FF2B5EF4-FFF2-40B4-BE49-F238E27FC236}">
                <a16:creationId xmlns:a16="http://schemas.microsoft.com/office/drawing/2014/main" id="{3B041FD3-FE09-477B-A608-75744EC001B2}"/>
              </a:ext>
            </a:extLst>
          </p:cNvPr>
          <p:cNvSpPr/>
          <p:nvPr/>
        </p:nvSpPr>
        <p:spPr>
          <a:xfrm>
            <a:off x="4593948" y="2920658"/>
            <a:ext cx="1662799" cy="450036"/>
          </a:xfrm>
          <a:prstGeom prst="rect">
            <a:avLst/>
          </a:prstGeom>
          <a:no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a:ln>
                  <a:noFill/>
                </a:ln>
                <a:solidFill>
                  <a:srgbClr val="333333"/>
                </a:solidFill>
                <a:effectLst/>
                <a:uLnTx/>
                <a:uFillTx/>
                <a:latin typeface="Calibri" panose="020F0502020204030204"/>
                <a:ea typeface="+mn-ea"/>
                <a:cs typeface="+mn-cs"/>
              </a:rPr>
              <a:t>Access to stakeholders and experts to support business growth</a:t>
            </a:r>
            <a:endParaRPr kumimoji="0" lang="en-DE" sz="1050" b="0" i="0" u="none" strike="noStrike" kern="0" cap="none" spc="0" normalizeH="0" baseline="0" noProof="0">
              <a:ln>
                <a:noFill/>
              </a:ln>
              <a:solidFill>
                <a:srgbClr val="333333"/>
              </a:solidFill>
              <a:effectLst/>
              <a:uLnTx/>
              <a:uFillTx/>
              <a:latin typeface="Calibri" panose="020F0502020204030204"/>
              <a:ea typeface="+mn-ea"/>
              <a:cs typeface="+mn-cs"/>
            </a:endParaRPr>
          </a:p>
        </p:txBody>
      </p:sp>
      <p:sp>
        <p:nvSpPr>
          <p:cNvPr id="70" name="Rechteck 22">
            <a:extLst>
              <a:ext uri="{FF2B5EF4-FFF2-40B4-BE49-F238E27FC236}">
                <a16:creationId xmlns:a16="http://schemas.microsoft.com/office/drawing/2014/main" id="{C79D1214-CFFE-41E2-AD4D-E78B4892387F}"/>
              </a:ext>
            </a:extLst>
          </p:cNvPr>
          <p:cNvSpPr/>
          <p:nvPr/>
        </p:nvSpPr>
        <p:spPr>
          <a:xfrm>
            <a:off x="6331292" y="2920658"/>
            <a:ext cx="1315947" cy="450036"/>
          </a:xfrm>
          <a:prstGeom prst="rect">
            <a:avLst/>
          </a:prstGeom>
          <a:solidFill>
            <a:srgbClr val="4472C4">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a:ln>
                  <a:noFill/>
                </a:ln>
                <a:solidFill>
                  <a:srgbClr val="333333"/>
                </a:solidFill>
                <a:effectLst/>
                <a:uLnTx/>
                <a:uFillTx/>
                <a:latin typeface="Calibri" panose="020F0502020204030204"/>
                <a:ea typeface="+mn-ea"/>
                <a:cs typeface="+mn-cs"/>
              </a:rPr>
              <a:t>Gold Track</a:t>
            </a:r>
            <a:endParaRPr kumimoji="0" lang="en-DE" sz="1050" b="1" i="0" u="none" strike="noStrike" kern="0" cap="none" spc="0" normalizeH="0" baseline="0" noProof="0">
              <a:ln>
                <a:noFill/>
              </a:ln>
              <a:solidFill>
                <a:srgbClr val="333333"/>
              </a:solidFill>
              <a:effectLst/>
              <a:uLnTx/>
              <a:uFillTx/>
              <a:latin typeface="Calibri" panose="020F0502020204030204"/>
              <a:ea typeface="+mn-ea"/>
              <a:cs typeface="+mn-cs"/>
            </a:endParaRPr>
          </a:p>
        </p:txBody>
      </p:sp>
      <p:sp>
        <p:nvSpPr>
          <p:cNvPr id="71" name="Rechteck 24">
            <a:extLst>
              <a:ext uri="{FF2B5EF4-FFF2-40B4-BE49-F238E27FC236}">
                <a16:creationId xmlns:a16="http://schemas.microsoft.com/office/drawing/2014/main" id="{B2876EC6-EE11-43F5-98A1-0214BC9285AD}"/>
              </a:ext>
            </a:extLst>
          </p:cNvPr>
          <p:cNvSpPr/>
          <p:nvPr/>
        </p:nvSpPr>
        <p:spPr>
          <a:xfrm>
            <a:off x="900699" y="3431448"/>
            <a:ext cx="1585235" cy="450036"/>
          </a:xfrm>
          <a:prstGeom prst="rect">
            <a:avLst/>
          </a:prstGeom>
          <a:noFill/>
          <a:ln w="12700" cap="flat" cmpd="sng" algn="ctr">
            <a:solidFill>
              <a:srgbClr val="4472C4">
                <a:shade val="50000"/>
              </a:srgbClr>
            </a:solidFill>
            <a:prstDash val="solid"/>
            <a:miter lim="800000"/>
          </a:ln>
          <a:effectLst/>
        </p:spPr>
        <p:txBody>
          <a:bodyPr lIns="91440" tIns="45720" rIns="91440" bIns="4572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a:ln>
                  <a:noFill/>
                </a:ln>
                <a:solidFill>
                  <a:srgbClr val="333333"/>
                </a:solidFill>
                <a:effectLst/>
                <a:uLnTx/>
                <a:uFillTx/>
                <a:latin typeface="Calibri" panose="020F0502020204030204"/>
                <a:ea typeface="+mn-ea"/>
                <a:cs typeface="+mn-cs"/>
              </a:rPr>
              <a:t>Creating new business ventures from big ideas</a:t>
            </a:r>
            <a:endParaRPr kumimoji="0" lang="en-DE" sz="1050" b="0" i="0" u="none" strike="noStrike" kern="0" cap="none" spc="0" normalizeH="0" baseline="0" noProof="0">
              <a:ln>
                <a:noFill/>
              </a:ln>
              <a:solidFill>
                <a:srgbClr val="333333"/>
              </a:solidFill>
              <a:effectLst/>
              <a:uLnTx/>
              <a:uFillTx/>
              <a:latin typeface="Calibri" panose="020F0502020204030204"/>
              <a:ea typeface="+mn-ea"/>
              <a:cs typeface="+mn-cs"/>
            </a:endParaRPr>
          </a:p>
        </p:txBody>
      </p:sp>
      <p:sp>
        <p:nvSpPr>
          <p:cNvPr id="72" name="Rechteck 25">
            <a:extLst>
              <a:ext uri="{FF2B5EF4-FFF2-40B4-BE49-F238E27FC236}">
                <a16:creationId xmlns:a16="http://schemas.microsoft.com/office/drawing/2014/main" id="{491D1CB9-D93F-4609-91CB-363FC1E93714}"/>
              </a:ext>
            </a:extLst>
          </p:cNvPr>
          <p:cNvSpPr/>
          <p:nvPr/>
        </p:nvSpPr>
        <p:spPr>
          <a:xfrm>
            <a:off x="2571352" y="3431448"/>
            <a:ext cx="1447289" cy="450036"/>
          </a:xfrm>
          <a:prstGeom prst="rect">
            <a:avLst/>
          </a:prstGeom>
          <a:solidFill>
            <a:srgbClr val="4472C4">
              <a:lumMod val="20000"/>
              <a:lumOff val="80000"/>
            </a:srgbClr>
          </a:solidFill>
          <a:ln w="12700" cap="flat" cmpd="sng" algn="ctr">
            <a:solidFill>
              <a:srgbClr val="4472C4">
                <a:shade val="50000"/>
              </a:srgbClr>
            </a:solidFill>
            <a:prstDash val="solid"/>
            <a:miter lim="800000"/>
          </a:ln>
          <a:effectLst/>
        </p:spPr>
        <p:txBody>
          <a:bodyPr lIns="91440" tIns="45720" rIns="91440" bIns="4572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a:ln>
                  <a:noFill/>
                </a:ln>
                <a:solidFill>
                  <a:srgbClr val="333333"/>
                </a:solidFill>
                <a:effectLst/>
                <a:uLnTx/>
                <a:uFillTx/>
                <a:latin typeface="Calibri" panose="020F0502020204030204"/>
                <a:ea typeface="+mn-ea"/>
                <a:cs typeface="+mn-cs"/>
              </a:rPr>
              <a:t>Wild Card</a:t>
            </a:r>
            <a:endParaRPr kumimoji="0" lang="en-GB" sz="1050" b="1" i="0" u="none" strike="noStrike" kern="0" cap="none" spc="0" normalizeH="0" baseline="0" noProof="0">
              <a:ln>
                <a:noFill/>
              </a:ln>
              <a:solidFill>
                <a:srgbClr val="333333"/>
              </a:solidFill>
              <a:effectLst/>
              <a:uLnTx/>
              <a:uFillTx/>
              <a:latin typeface="Calibri" panose="020F0502020204030204"/>
              <a:ea typeface="+mn-ea"/>
              <a:cs typeface="Calibri"/>
            </a:endParaRPr>
          </a:p>
        </p:txBody>
      </p:sp>
      <p:cxnSp>
        <p:nvCxnSpPr>
          <p:cNvPr id="73" name="Gerader Verbinder 27">
            <a:extLst>
              <a:ext uri="{FF2B5EF4-FFF2-40B4-BE49-F238E27FC236}">
                <a16:creationId xmlns:a16="http://schemas.microsoft.com/office/drawing/2014/main" id="{AA5B5DC0-8592-4E79-9959-DE191F127208}"/>
              </a:ext>
            </a:extLst>
          </p:cNvPr>
          <p:cNvCxnSpPr>
            <a:cxnSpLocks/>
          </p:cNvCxnSpPr>
          <p:nvPr/>
        </p:nvCxnSpPr>
        <p:spPr>
          <a:xfrm>
            <a:off x="900699" y="2250140"/>
            <a:ext cx="10494104" cy="0"/>
          </a:xfrm>
          <a:prstGeom prst="line">
            <a:avLst/>
          </a:prstGeom>
          <a:noFill/>
          <a:ln w="12700" cap="flat" cmpd="sng" algn="ctr">
            <a:solidFill>
              <a:srgbClr val="A5A5A5"/>
            </a:solidFill>
            <a:prstDash val="solid"/>
            <a:miter lim="800000"/>
          </a:ln>
          <a:effectLst/>
        </p:spPr>
      </p:cxnSp>
      <p:sp>
        <p:nvSpPr>
          <p:cNvPr id="74" name="Pfeil: nach rechts 28">
            <a:extLst>
              <a:ext uri="{FF2B5EF4-FFF2-40B4-BE49-F238E27FC236}">
                <a16:creationId xmlns:a16="http://schemas.microsoft.com/office/drawing/2014/main" id="{5837BA16-1987-47B4-A99B-03B7E0772EED}"/>
              </a:ext>
            </a:extLst>
          </p:cNvPr>
          <p:cNvSpPr/>
          <p:nvPr/>
        </p:nvSpPr>
        <p:spPr>
          <a:xfrm>
            <a:off x="4171172" y="893247"/>
            <a:ext cx="260087" cy="245576"/>
          </a:xfrm>
          <a:prstGeom prst="rightArrow">
            <a:avLst/>
          </a:prstGeom>
          <a:solidFill>
            <a:srgbClr val="A5A5A5"/>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5" name="Pfeil: nach rechts 28">
            <a:extLst>
              <a:ext uri="{FF2B5EF4-FFF2-40B4-BE49-F238E27FC236}">
                <a16:creationId xmlns:a16="http://schemas.microsoft.com/office/drawing/2014/main" id="{2DC75317-1A72-40B3-9899-2BAC49471FC9}"/>
              </a:ext>
            </a:extLst>
          </p:cNvPr>
          <p:cNvSpPr/>
          <p:nvPr/>
        </p:nvSpPr>
        <p:spPr>
          <a:xfrm>
            <a:off x="7793235" y="902638"/>
            <a:ext cx="260087" cy="245576"/>
          </a:xfrm>
          <a:prstGeom prst="rightArrow">
            <a:avLst/>
          </a:prstGeom>
          <a:solidFill>
            <a:srgbClr val="A5A5A5"/>
          </a:solidFill>
          <a:ln w="12700" cap="flat" cmpd="sng" algn="ctr">
            <a:solidFill>
              <a:srgbClr val="A5A5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6" name="Rechteck 18">
            <a:extLst>
              <a:ext uri="{FF2B5EF4-FFF2-40B4-BE49-F238E27FC236}">
                <a16:creationId xmlns:a16="http://schemas.microsoft.com/office/drawing/2014/main" id="{538076CF-134F-455C-AFFF-B2490E42166F}"/>
              </a:ext>
            </a:extLst>
          </p:cNvPr>
          <p:cNvSpPr/>
          <p:nvPr/>
        </p:nvSpPr>
        <p:spPr>
          <a:xfrm>
            <a:off x="10108863" y="3445049"/>
            <a:ext cx="1315948" cy="450036"/>
          </a:xfrm>
          <a:prstGeom prst="rect">
            <a:avLst/>
          </a:prstGeom>
          <a:solidFill>
            <a:srgbClr val="DAE3F3"/>
          </a:solid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a:ln>
                  <a:noFill/>
                </a:ln>
                <a:solidFill>
                  <a:srgbClr val="333333"/>
                </a:solidFill>
                <a:effectLst/>
                <a:uLnTx/>
                <a:uFillTx/>
                <a:latin typeface="Calibri" panose="020F0502020204030204"/>
                <a:ea typeface="+mn-ea"/>
                <a:cs typeface="+mn-cs"/>
              </a:rPr>
              <a:t>Venture Centre of Excellence</a:t>
            </a:r>
            <a:endParaRPr kumimoji="0" lang="en-DE" sz="1050" b="1" i="0" u="none" strike="noStrike" kern="0" cap="none" spc="0" normalizeH="0" baseline="0" noProof="0">
              <a:ln>
                <a:noFill/>
              </a:ln>
              <a:solidFill>
                <a:srgbClr val="333333"/>
              </a:solidFill>
              <a:effectLst/>
              <a:uLnTx/>
              <a:uFillTx/>
              <a:latin typeface="Calibri" panose="020F0502020204030204"/>
              <a:ea typeface="+mn-ea"/>
              <a:cs typeface="+mn-cs"/>
            </a:endParaRPr>
          </a:p>
        </p:txBody>
      </p:sp>
      <p:sp>
        <p:nvSpPr>
          <p:cNvPr id="77" name="Rechteck 18">
            <a:extLst>
              <a:ext uri="{FF2B5EF4-FFF2-40B4-BE49-F238E27FC236}">
                <a16:creationId xmlns:a16="http://schemas.microsoft.com/office/drawing/2014/main" id="{CFA7B123-DD23-49ED-BB37-3A27A1AF96A8}"/>
              </a:ext>
            </a:extLst>
          </p:cNvPr>
          <p:cNvSpPr/>
          <p:nvPr/>
        </p:nvSpPr>
        <p:spPr>
          <a:xfrm>
            <a:off x="10108863" y="2934259"/>
            <a:ext cx="1315948" cy="450036"/>
          </a:xfrm>
          <a:prstGeom prst="rect">
            <a:avLst/>
          </a:prstGeom>
          <a:solidFill>
            <a:srgbClr val="4472C4">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a:ln>
                  <a:noFill/>
                </a:ln>
                <a:solidFill>
                  <a:srgbClr val="333333"/>
                </a:solidFill>
                <a:effectLst/>
                <a:uLnTx/>
                <a:uFillTx/>
                <a:latin typeface="Calibri" panose="020F0502020204030204"/>
                <a:ea typeface="+mn-ea"/>
                <a:cs typeface="+mn-cs"/>
              </a:rPr>
              <a:t>Investor Network</a:t>
            </a:r>
            <a:endParaRPr kumimoji="0" lang="en-DE" sz="1050" b="1" i="0" u="none" strike="noStrike" kern="0" cap="none" spc="0" normalizeH="0" baseline="0" noProof="0">
              <a:ln>
                <a:noFill/>
              </a:ln>
              <a:solidFill>
                <a:srgbClr val="333333"/>
              </a:solidFill>
              <a:effectLst/>
              <a:uLnTx/>
              <a:uFillTx/>
              <a:latin typeface="Calibri" panose="020F0502020204030204"/>
              <a:ea typeface="+mn-ea"/>
              <a:cs typeface="+mn-cs"/>
            </a:endParaRPr>
          </a:p>
        </p:txBody>
      </p:sp>
      <p:sp>
        <p:nvSpPr>
          <p:cNvPr id="78" name="Rechteck 18">
            <a:extLst>
              <a:ext uri="{FF2B5EF4-FFF2-40B4-BE49-F238E27FC236}">
                <a16:creationId xmlns:a16="http://schemas.microsoft.com/office/drawing/2014/main" id="{80B80E8D-8AB0-4DC8-A598-CEE746D5BE12}"/>
              </a:ext>
            </a:extLst>
          </p:cNvPr>
          <p:cNvSpPr/>
          <p:nvPr/>
        </p:nvSpPr>
        <p:spPr>
          <a:xfrm>
            <a:off x="10108864" y="2425854"/>
            <a:ext cx="1315947" cy="450036"/>
          </a:xfrm>
          <a:prstGeom prst="rect">
            <a:avLst/>
          </a:prstGeom>
          <a:solidFill>
            <a:srgbClr val="4472C4">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a:ln>
                  <a:noFill/>
                </a:ln>
                <a:solidFill>
                  <a:srgbClr val="333333"/>
                </a:solidFill>
                <a:effectLst/>
                <a:uLnTx/>
                <a:uFillTx/>
                <a:latin typeface="Calibri" panose="020F0502020204030204"/>
                <a:ea typeface="+mn-ea"/>
                <a:cs typeface="+mn-cs"/>
              </a:rPr>
              <a:t>Crowdfunding (</a:t>
            </a:r>
            <a:r>
              <a:rPr kumimoji="0" lang="en-GB" sz="1050" b="1" i="0" u="none" strike="noStrike" kern="0" cap="none" spc="0" normalizeH="0" baseline="0" noProof="0" err="1">
                <a:ln>
                  <a:noFill/>
                </a:ln>
                <a:solidFill>
                  <a:srgbClr val="333333"/>
                </a:solidFill>
                <a:effectLst/>
                <a:uLnTx/>
                <a:uFillTx/>
                <a:latin typeface="Calibri" panose="020F0502020204030204"/>
                <a:ea typeface="+mn-ea"/>
                <a:cs typeface="+mn-cs"/>
              </a:rPr>
              <a:t>Aecuvest</a:t>
            </a:r>
            <a:r>
              <a:rPr kumimoji="0" lang="en-GB" sz="1050" b="1" i="0" u="none" strike="noStrike" kern="0" cap="none" spc="0" normalizeH="0" baseline="0" noProof="0">
                <a:ln>
                  <a:noFill/>
                </a:ln>
                <a:solidFill>
                  <a:srgbClr val="333333"/>
                </a:solidFill>
                <a:effectLst/>
                <a:uLnTx/>
                <a:uFillTx/>
                <a:latin typeface="Calibri" panose="020F0502020204030204"/>
                <a:ea typeface="+mn-ea"/>
                <a:cs typeface="+mn-cs"/>
              </a:rPr>
              <a:t>)</a:t>
            </a:r>
            <a:endParaRPr kumimoji="0" lang="en-DE" sz="1050" b="1" i="0" u="none" strike="noStrike" kern="0" cap="none" spc="0" normalizeH="0" baseline="0" noProof="0">
              <a:ln>
                <a:noFill/>
              </a:ln>
              <a:solidFill>
                <a:srgbClr val="333333"/>
              </a:solidFill>
              <a:effectLst/>
              <a:uLnTx/>
              <a:uFillTx/>
              <a:latin typeface="Calibri" panose="020F0502020204030204"/>
              <a:ea typeface="+mn-ea"/>
              <a:cs typeface="+mn-cs"/>
            </a:endParaRPr>
          </a:p>
        </p:txBody>
      </p:sp>
      <p:sp>
        <p:nvSpPr>
          <p:cNvPr id="79" name="Rechteck 18">
            <a:extLst>
              <a:ext uri="{FF2B5EF4-FFF2-40B4-BE49-F238E27FC236}">
                <a16:creationId xmlns:a16="http://schemas.microsoft.com/office/drawing/2014/main" id="{BD94AC26-0CF0-4B1D-B6BB-0A0F49191735}"/>
              </a:ext>
            </a:extLst>
          </p:cNvPr>
          <p:cNvSpPr/>
          <p:nvPr/>
        </p:nvSpPr>
        <p:spPr>
          <a:xfrm>
            <a:off x="6331291" y="3431448"/>
            <a:ext cx="1315947" cy="450036"/>
          </a:xfrm>
          <a:prstGeom prst="rect">
            <a:avLst/>
          </a:prstGeom>
          <a:solidFill>
            <a:srgbClr val="DAE3F3"/>
          </a:solidFill>
          <a:ln w="12700" cap="flat" cmpd="sng" algn="ctr">
            <a:solidFill>
              <a:srgbClr val="2F528F"/>
            </a:solidFill>
            <a:prstDash val="solid"/>
            <a:miter lim="800000"/>
          </a:ln>
          <a:effectLst/>
        </p:spPr>
        <p:txBody>
          <a:bodyPr lIns="91440" tIns="45720" rIns="91440" bIns="4572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a:ln>
                  <a:noFill/>
                </a:ln>
                <a:solidFill>
                  <a:srgbClr val="333333"/>
                </a:solidFill>
                <a:effectLst/>
                <a:uLnTx/>
                <a:uFillTx/>
                <a:latin typeface="Calibri" panose="020F0502020204030204"/>
                <a:ea typeface="+mn-ea"/>
                <a:cs typeface="+mn-cs"/>
              </a:rPr>
              <a:t>Start-ups Meet Pharma</a:t>
            </a:r>
            <a:endParaRPr kumimoji="0" lang="en-GB" sz="1050" b="1" i="0" u="none" strike="noStrike" kern="0" cap="none" spc="0" normalizeH="0" baseline="0" noProof="0">
              <a:ln>
                <a:noFill/>
              </a:ln>
              <a:solidFill>
                <a:srgbClr val="333333"/>
              </a:solidFill>
              <a:effectLst/>
              <a:uLnTx/>
              <a:uFillTx/>
              <a:latin typeface="Calibri" panose="020F0502020204030204"/>
              <a:ea typeface="+mn-ea"/>
              <a:cs typeface="Calibri"/>
            </a:endParaRPr>
          </a:p>
        </p:txBody>
      </p:sp>
      <p:sp>
        <p:nvSpPr>
          <p:cNvPr id="80" name="Rechteck 21">
            <a:extLst>
              <a:ext uri="{FF2B5EF4-FFF2-40B4-BE49-F238E27FC236}">
                <a16:creationId xmlns:a16="http://schemas.microsoft.com/office/drawing/2014/main" id="{EA01D3B8-0C86-41AF-A3A4-F198787FF508}"/>
              </a:ext>
            </a:extLst>
          </p:cNvPr>
          <p:cNvSpPr/>
          <p:nvPr/>
        </p:nvSpPr>
        <p:spPr>
          <a:xfrm>
            <a:off x="4593947" y="3431448"/>
            <a:ext cx="1662799" cy="450036"/>
          </a:xfrm>
          <a:prstGeom prst="rect">
            <a:avLst/>
          </a:prstGeom>
          <a:no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a:ln>
                  <a:noFill/>
                </a:ln>
                <a:solidFill>
                  <a:srgbClr val="333333"/>
                </a:solidFill>
                <a:effectLst/>
                <a:uLnTx/>
                <a:uFillTx/>
                <a:latin typeface="Calibri" panose="020F0502020204030204"/>
                <a:ea typeface="+mn-ea"/>
                <a:cs typeface="+mn-cs"/>
              </a:rPr>
              <a:t>Visibility to corporates</a:t>
            </a:r>
            <a:endParaRPr kumimoji="0" lang="en-DE" sz="1050" b="0" i="0" u="none" strike="noStrike" kern="0" cap="none" spc="0" normalizeH="0" baseline="0" noProof="0">
              <a:ln>
                <a:noFill/>
              </a:ln>
              <a:solidFill>
                <a:srgbClr val="333333"/>
              </a:solidFill>
              <a:effectLst/>
              <a:uLnTx/>
              <a:uFillTx/>
              <a:latin typeface="Calibri" panose="020F0502020204030204"/>
              <a:ea typeface="+mn-ea"/>
              <a:cs typeface="+mn-cs"/>
            </a:endParaRPr>
          </a:p>
        </p:txBody>
      </p:sp>
      <p:sp>
        <p:nvSpPr>
          <p:cNvPr id="84" name="Rechteck 21">
            <a:extLst>
              <a:ext uri="{FF2B5EF4-FFF2-40B4-BE49-F238E27FC236}">
                <a16:creationId xmlns:a16="http://schemas.microsoft.com/office/drawing/2014/main" id="{CA8E7913-406F-40A6-A582-F20932EEDC47}"/>
              </a:ext>
            </a:extLst>
          </p:cNvPr>
          <p:cNvSpPr/>
          <p:nvPr/>
        </p:nvSpPr>
        <p:spPr>
          <a:xfrm>
            <a:off x="8140874" y="2421798"/>
            <a:ext cx="1877108" cy="450036"/>
          </a:xfrm>
          <a:prstGeom prst="rect">
            <a:avLst/>
          </a:prstGeom>
          <a:no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a:ln>
                  <a:noFill/>
                </a:ln>
                <a:solidFill>
                  <a:srgbClr val="333333"/>
                </a:solidFill>
                <a:effectLst/>
                <a:uLnTx/>
                <a:uFillTx/>
                <a:latin typeface="Calibri" panose="020F0502020204030204"/>
                <a:ea typeface="+mn-ea"/>
                <a:cs typeface="+mn-cs"/>
              </a:rPr>
              <a:t>Pan-EU investment opportunities</a:t>
            </a:r>
            <a:endParaRPr kumimoji="0" lang="en-DE" sz="1050" b="0" i="0" u="none" strike="noStrike" kern="0" cap="none" spc="0" normalizeH="0" baseline="0" noProof="0">
              <a:ln>
                <a:noFill/>
              </a:ln>
              <a:solidFill>
                <a:srgbClr val="333333"/>
              </a:solidFill>
              <a:effectLst/>
              <a:uLnTx/>
              <a:uFillTx/>
              <a:latin typeface="Calibri" panose="020F0502020204030204"/>
              <a:ea typeface="+mn-ea"/>
              <a:cs typeface="+mn-cs"/>
            </a:endParaRPr>
          </a:p>
        </p:txBody>
      </p:sp>
      <p:sp>
        <p:nvSpPr>
          <p:cNvPr id="85" name="Rechteck 21">
            <a:extLst>
              <a:ext uri="{FF2B5EF4-FFF2-40B4-BE49-F238E27FC236}">
                <a16:creationId xmlns:a16="http://schemas.microsoft.com/office/drawing/2014/main" id="{DBACB732-1D80-4BDD-A4E8-E56E679CC40A}"/>
              </a:ext>
            </a:extLst>
          </p:cNvPr>
          <p:cNvSpPr/>
          <p:nvPr/>
        </p:nvSpPr>
        <p:spPr>
          <a:xfrm>
            <a:off x="8140873" y="2934628"/>
            <a:ext cx="1877108" cy="450036"/>
          </a:xfrm>
          <a:prstGeom prst="rect">
            <a:avLst/>
          </a:prstGeom>
          <a:no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a:ln>
                  <a:noFill/>
                </a:ln>
                <a:solidFill>
                  <a:srgbClr val="333333"/>
                </a:solidFill>
                <a:effectLst/>
                <a:uLnTx/>
                <a:uFillTx/>
                <a:latin typeface="Calibri" panose="020F0502020204030204"/>
                <a:ea typeface="+mn-ea"/>
                <a:cs typeface="+mn-cs"/>
              </a:rPr>
              <a:t>Access to equity</a:t>
            </a:r>
            <a:endParaRPr kumimoji="0" lang="en-DE" sz="1050" b="0" i="0" u="none" strike="noStrike" kern="0" cap="none" spc="0" normalizeH="0" baseline="0" noProof="0">
              <a:ln>
                <a:noFill/>
              </a:ln>
              <a:solidFill>
                <a:srgbClr val="333333"/>
              </a:solidFill>
              <a:effectLst/>
              <a:uLnTx/>
              <a:uFillTx/>
              <a:latin typeface="Calibri" panose="020F0502020204030204"/>
              <a:ea typeface="+mn-ea"/>
              <a:cs typeface="+mn-cs"/>
            </a:endParaRPr>
          </a:p>
        </p:txBody>
      </p:sp>
      <p:sp>
        <p:nvSpPr>
          <p:cNvPr id="86" name="Rechteck 21">
            <a:extLst>
              <a:ext uri="{FF2B5EF4-FFF2-40B4-BE49-F238E27FC236}">
                <a16:creationId xmlns:a16="http://schemas.microsoft.com/office/drawing/2014/main" id="{7E12EEA1-FB5E-4FD2-AEF5-30A015AC5E28}"/>
              </a:ext>
            </a:extLst>
          </p:cNvPr>
          <p:cNvSpPr/>
          <p:nvPr/>
        </p:nvSpPr>
        <p:spPr>
          <a:xfrm>
            <a:off x="8140873" y="3445049"/>
            <a:ext cx="1877108" cy="450036"/>
          </a:xfrm>
          <a:prstGeom prst="rect">
            <a:avLst/>
          </a:prstGeom>
          <a:no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333333"/>
                </a:solidFill>
                <a:effectLst/>
                <a:uLnTx/>
                <a:uFillTx/>
                <a:latin typeface="Calibri" panose="020F0502020204030204"/>
                <a:ea typeface="+mn-ea"/>
                <a:cs typeface="+mn-cs"/>
              </a:rPr>
              <a:t>Middle or Late-stage co-investment with corporates </a:t>
            </a:r>
          </a:p>
        </p:txBody>
      </p:sp>
      <p:sp>
        <p:nvSpPr>
          <p:cNvPr id="88" name="Rechteck 20">
            <a:extLst>
              <a:ext uri="{FF2B5EF4-FFF2-40B4-BE49-F238E27FC236}">
                <a16:creationId xmlns:a16="http://schemas.microsoft.com/office/drawing/2014/main" id="{137E8EC7-507F-4E04-970E-6C028EA23AB1}"/>
              </a:ext>
            </a:extLst>
          </p:cNvPr>
          <p:cNvSpPr/>
          <p:nvPr/>
        </p:nvSpPr>
        <p:spPr>
          <a:xfrm>
            <a:off x="2571352" y="5029635"/>
            <a:ext cx="5075886" cy="450036"/>
          </a:xfrm>
          <a:prstGeom prst="rect">
            <a:avLst/>
          </a:prstGeom>
          <a:solidFill>
            <a:srgbClr val="ED7D31">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err="1">
                <a:ln>
                  <a:noFill/>
                </a:ln>
                <a:solidFill>
                  <a:srgbClr val="333333"/>
                </a:solidFill>
                <a:effectLst/>
                <a:uLnTx/>
                <a:uFillTx/>
                <a:latin typeface="Calibri" panose="020F0502020204030204"/>
                <a:ea typeface="+mn-ea"/>
                <a:cs typeface="+mn-cs"/>
              </a:rPr>
              <a:t>Ulabs</a:t>
            </a:r>
            <a:endParaRPr kumimoji="0" lang="en-DE" sz="1050" b="1" i="0" u="none" strike="noStrike" kern="0" cap="none" spc="0" normalizeH="0" baseline="0" noProof="0">
              <a:ln>
                <a:noFill/>
              </a:ln>
              <a:solidFill>
                <a:srgbClr val="333333"/>
              </a:solidFill>
              <a:effectLst/>
              <a:uLnTx/>
              <a:uFillTx/>
              <a:latin typeface="Calibri" panose="020F0502020204030204"/>
              <a:ea typeface="+mn-ea"/>
              <a:cs typeface="+mn-cs"/>
            </a:endParaRPr>
          </a:p>
        </p:txBody>
      </p:sp>
      <p:sp>
        <p:nvSpPr>
          <p:cNvPr id="89" name="Rechteck 11">
            <a:extLst>
              <a:ext uri="{FF2B5EF4-FFF2-40B4-BE49-F238E27FC236}">
                <a16:creationId xmlns:a16="http://schemas.microsoft.com/office/drawing/2014/main" id="{FEEBD1DA-9929-4779-B151-9E7312736F29}"/>
              </a:ext>
            </a:extLst>
          </p:cNvPr>
          <p:cNvSpPr/>
          <p:nvPr/>
        </p:nvSpPr>
        <p:spPr>
          <a:xfrm>
            <a:off x="900698" y="5029635"/>
            <a:ext cx="1585234" cy="450036"/>
          </a:xfrm>
          <a:prstGeom prst="rect">
            <a:avLst/>
          </a:prstGeom>
          <a:no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a:ln>
                  <a:noFill/>
                </a:ln>
                <a:solidFill>
                  <a:srgbClr val="333333"/>
                </a:solidFill>
                <a:effectLst/>
                <a:uLnTx/>
                <a:uFillTx/>
                <a:latin typeface="Calibri" panose="020F0502020204030204"/>
                <a:ea typeface="+mn-ea"/>
                <a:cs typeface="+mn-cs"/>
              </a:rPr>
              <a:t>Co-design validation studies</a:t>
            </a:r>
            <a:endParaRPr kumimoji="0" lang="en-DE" sz="1050" b="0" i="0" u="none" strike="noStrike" kern="0" cap="none" spc="0" normalizeH="0" baseline="0" noProof="0">
              <a:ln>
                <a:noFill/>
              </a:ln>
              <a:solidFill>
                <a:srgbClr val="333333"/>
              </a:solidFill>
              <a:effectLst/>
              <a:uLnTx/>
              <a:uFillTx/>
              <a:latin typeface="Calibri" panose="020F0502020204030204"/>
              <a:ea typeface="+mn-ea"/>
              <a:cs typeface="+mn-cs"/>
            </a:endParaRPr>
          </a:p>
        </p:txBody>
      </p:sp>
      <p:sp>
        <p:nvSpPr>
          <p:cNvPr id="90" name="Rechteck 21">
            <a:extLst>
              <a:ext uri="{FF2B5EF4-FFF2-40B4-BE49-F238E27FC236}">
                <a16:creationId xmlns:a16="http://schemas.microsoft.com/office/drawing/2014/main" id="{9FDE6577-2E08-4BE7-9353-51B95A5B6D75}"/>
              </a:ext>
            </a:extLst>
          </p:cNvPr>
          <p:cNvSpPr/>
          <p:nvPr/>
        </p:nvSpPr>
        <p:spPr>
          <a:xfrm>
            <a:off x="900699" y="3975146"/>
            <a:ext cx="1585234" cy="450036"/>
          </a:xfrm>
          <a:prstGeom prst="rect">
            <a:avLst/>
          </a:prstGeom>
          <a:no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333333"/>
                </a:solidFill>
                <a:effectLst/>
                <a:uLnTx/>
                <a:uFillTx/>
                <a:latin typeface="Calibri" panose="020F0502020204030204"/>
                <a:ea typeface="+mn-ea"/>
                <a:cs typeface="+mn-cs"/>
              </a:rPr>
              <a:t>Helps healthcare startups achieve finance literacy</a:t>
            </a:r>
            <a:endParaRPr kumimoji="0" lang="en-DE" sz="1050" b="0" i="0" u="none" strike="noStrike" kern="0" cap="none" spc="0" normalizeH="0" baseline="0" noProof="0">
              <a:ln>
                <a:noFill/>
              </a:ln>
              <a:solidFill>
                <a:srgbClr val="333333"/>
              </a:solidFill>
              <a:effectLst/>
              <a:uLnTx/>
              <a:uFillTx/>
              <a:latin typeface="Calibri" panose="020F0502020204030204"/>
              <a:ea typeface="+mn-ea"/>
              <a:cs typeface="+mn-cs"/>
            </a:endParaRPr>
          </a:p>
        </p:txBody>
      </p:sp>
      <p:sp>
        <p:nvSpPr>
          <p:cNvPr id="91" name="Rechteck 22">
            <a:extLst>
              <a:ext uri="{FF2B5EF4-FFF2-40B4-BE49-F238E27FC236}">
                <a16:creationId xmlns:a16="http://schemas.microsoft.com/office/drawing/2014/main" id="{3ADDB5D0-F215-437B-B2B5-D58A495F044B}"/>
              </a:ext>
            </a:extLst>
          </p:cNvPr>
          <p:cNvSpPr/>
          <p:nvPr/>
        </p:nvSpPr>
        <p:spPr>
          <a:xfrm>
            <a:off x="2571352" y="3975146"/>
            <a:ext cx="1447289" cy="450036"/>
          </a:xfrm>
          <a:prstGeom prst="rect">
            <a:avLst/>
          </a:prstGeom>
          <a:solidFill>
            <a:srgbClr val="4472C4">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a:ln>
                  <a:noFill/>
                </a:ln>
                <a:solidFill>
                  <a:srgbClr val="333333"/>
                </a:solidFill>
                <a:effectLst/>
                <a:uLnTx/>
                <a:uFillTx/>
                <a:latin typeface="Calibri" panose="020F0502020204030204"/>
                <a:ea typeface="+mn-ea"/>
                <a:cs typeface="+mn-cs"/>
              </a:rPr>
              <a:t>Finance Booster</a:t>
            </a:r>
            <a:endParaRPr kumimoji="0" lang="en-DE" sz="1050" b="1" i="0" u="none" strike="noStrike" kern="0" cap="none" spc="0" normalizeH="0" baseline="0" noProof="0">
              <a:ln>
                <a:noFill/>
              </a:ln>
              <a:solidFill>
                <a:srgbClr val="333333"/>
              </a:solidFill>
              <a:effectLst/>
              <a:uLnTx/>
              <a:uFillTx/>
              <a:latin typeface="Calibri" panose="020F0502020204030204"/>
              <a:ea typeface="+mn-ea"/>
              <a:cs typeface="+mn-cs"/>
            </a:endParaRPr>
          </a:p>
        </p:txBody>
      </p:sp>
      <p:sp>
        <p:nvSpPr>
          <p:cNvPr id="92" name="Rechteck 11">
            <a:extLst>
              <a:ext uri="{FF2B5EF4-FFF2-40B4-BE49-F238E27FC236}">
                <a16:creationId xmlns:a16="http://schemas.microsoft.com/office/drawing/2014/main" id="{79C68149-BA71-49AC-A848-751D2DF38CAB}"/>
              </a:ext>
            </a:extLst>
          </p:cNvPr>
          <p:cNvSpPr/>
          <p:nvPr/>
        </p:nvSpPr>
        <p:spPr>
          <a:xfrm>
            <a:off x="900699" y="4506753"/>
            <a:ext cx="1585234" cy="450036"/>
          </a:xfrm>
          <a:prstGeom prst="rect">
            <a:avLst/>
          </a:prstGeom>
          <a:no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a:ln>
                  <a:noFill/>
                </a:ln>
                <a:solidFill>
                  <a:srgbClr val="333333"/>
                </a:solidFill>
                <a:effectLst/>
                <a:uLnTx/>
                <a:uFillTx/>
                <a:latin typeface="Calibri" panose="020F0502020204030204"/>
                <a:ea typeface="+mn-ea"/>
                <a:cs typeface="+mn-cs"/>
              </a:rPr>
              <a:t>Access top mentors at European level</a:t>
            </a:r>
            <a:endParaRPr kumimoji="0" lang="en-DE" sz="1050" b="0" i="0" u="none" strike="noStrike" kern="0" cap="none" spc="0" normalizeH="0" baseline="0" noProof="0">
              <a:ln>
                <a:noFill/>
              </a:ln>
              <a:solidFill>
                <a:srgbClr val="333333"/>
              </a:solidFill>
              <a:effectLst/>
              <a:uLnTx/>
              <a:uFillTx/>
              <a:latin typeface="Calibri" panose="020F0502020204030204"/>
              <a:ea typeface="+mn-ea"/>
              <a:cs typeface="+mn-cs"/>
            </a:endParaRPr>
          </a:p>
        </p:txBody>
      </p:sp>
      <p:sp>
        <p:nvSpPr>
          <p:cNvPr id="93" name="Rechteck 20">
            <a:extLst>
              <a:ext uri="{FF2B5EF4-FFF2-40B4-BE49-F238E27FC236}">
                <a16:creationId xmlns:a16="http://schemas.microsoft.com/office/drawing/2014/main" id="{7DE8E4A5-9AF1-46EF-8EE7-CB2030B8BAFA}"/>
              </a:ext>
            </a:extLst>
          </p:cNvPr>
          <p:cNvSpPr/>
          <p:nvPr/>
        </p:nvSpPr>
        <p:spPr>
          <a:xfrm>
            <a:off x="2571353" y="4511848"/>
            <a:ext cx="5075886" cy="450036"/>
          </a:xfrm>
          <a:prstGeom prst="rect">
            <a:avLst/>
          </a:prstGeom>
          <a:solidFill>
            <a:srgbClr val="4472C4">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a:ln>
                  <a:noFill/>
                </a:ln>
                <a:solidFill>
                  <a:srgbClr val="333333"/>
                </a:solidFill>
                <a:effectLst/>
                <a:uLnTx/>
                <a:uFillTx/>
                <a:latin typeface="Calibri" panose="020F0502020204030204"/>
                <a:ea typeface="+mn-ea"/>
                <a:cs typeface="+mn-cs"/>
              </a:rPr>
              <a:t>Mentoring &amp; Coaching Network</a:t>
            </a:r>
            <a:endParaRPr kumimoji="0" lang="en-DE" sz="1050" b="1" i="0" u="none" strike="noStrike" kern="0" cap="none" spc="0" normalizeH="0" baseline="0" noProof="0">
              <a:ln>
                <a:noFill/>
              </a:ln>
              <a:solidFill>
                <a:srgbClr val="333333"/>
              </a:solidFill>
              <a:effectLst/>
              <a:uLnTx/>
              <a:uFillTx/>
              <a:latin typeface="Calibri" panose="020F0502020204030204"/>
              <a:ea typeface="+mn-ea"/>
              <a:cs typeface="+mn-cs"/>
            </a:endParaRPr>
          </a:p>
        </p:txBody>
      </p:sp>
      <p:sp>
        <p:nvSpPr>
          <p:cNvPr id="94" name="Rechteck 21">
            <a:extLst>
              <a:ext uri="{FF2B5EF4-FFF2-40B4-BE49-F238E27FC236}">
                <a16:creationId xmlns:a16="http://schemas.microsoft.com/office/drawing/2014/main" id="{3516486C-118F-43D0-A943-A889D762D37F}"/>
              </a:ext>
            </a:extLst>
          </p:cNvPr>
          <p:cNvSpPr/>
          <p:nvPr/>
        </p:nvSpPr>
        <p:spPr>
          <a:xfrm>
            <a:off x="900699" y="5542532"/>
            <a:ext cx="1585233" cy="450036"/>
          </a:xfrm>
          <a:prstGeom prst="rect">
            <a:avLst/>
          </a:prstGeom>
          <a:no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333333"/>
                </a:solidFill>
                <a:effectLst/>
                <a:uLnTx/>
                <a:uFillTx/>
                <a:latin typeface="Calibri" panose="020F0502020204030204"/>
                <a:ea typeface="+mn-ea"/>
                <a:cs typeface="+mn-cs"/>
              </a:rPr>
              <a:t>FastTrack for EIC companies</a:t>
            </a:r>
            <a:endParaRPr kumimoji="0" lang="en-DE" sz="1050" b="0" i="0" u="none" strike="noStrike" kern="0" cap="none" spc="0" normalizeH="0" baseline="0" noProof="0">
              <a:ln>
                <a:noFill/>
              </a:ln>
              <a:solidFill>
                <a:srgbClr val="333333"/>
              </a:solidFill>
              <a:effectLst/>
              <a:uLnTx/>
              <a:uFillTx/>
              <a:latin typeface="Calibri" panose="020F0502020204030204"/>
              <a:ea typeface="+mn-ea"/>
              <a:cs typeface="+mn-cs"/>
            </a:endParaRPr>
          </a:p>
        </p:txBody>
      </p:sp>
      <p:sp>
        <p:nvSpPr>
          <p:cNvPr id="95" name="Rechteck 22">
            <a:extLst>
              <a:ext uri="{FF2B5EF4-FFF2-40B4-BE49-F238E27FC236}">
                <a16:creationId xmlns:a16="http://schemas.microsoft.com/office/drawing/2014/main" id="{ED63B1B3-A399-421F-9770-50D10321B35C}"/>
              </a:ext>
            </a:extLst>
          </p:cNvPr>
          <p:cNvSpPr/>
          <p:nvPr/>
        </p:nvSpPr>
        <p:spPr>
          <a:xfrm>
            <a:off x="2561391" y="5542532"/>
            <a:ext cx="5085848" cy="450036"/>
          </a:xfrm>
          <a:prstGeom prst="rect">
            <a:avLst/>
          </a:prstGeom>
          <a:solidFill>
            <a:srgbClr val="4472C4">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a:ln>
                  <a:noFill/>
                </a:ln>
                <a:solidFill>
                  <a:srgbClr val="333333"/>
                </a:solidFill>
                <a:effectLst/>
                <a:uLnTx/>
                <a:uFillTx/>
                <a:latin typeface="Calibri" panose="020F0502020204030204"/>
                <a:ea typeface="+mn-ea"/>
                <a:cs typeface="+mn-cs"/>
              </a:rPr>
              <a:t>EIT EIC Collab Pilot</a:t>
            </a:r>
            <a:endParaRPr kumimoji="0" lang="en-DE" sz="1050" b="1" i="0" u="none" strike="noStrike" kern="0" cap="none" spc="0" normalizeH="0" baseline="0" noProof="0">
              <a:ln>
                <a:noFill/>
              </a:ln>
              <a:solidFill>
                <a:srgbClr val="333333"/>
              </a:solidFill>
              <a:effectLst/>
              <a:uLnTx/>
              <a:uFillTx/>
              <a:latin typeface="Calibri" panose="020F0502020204030204"/>
              <a:ea typeface="+mn-ea"/>
              <a:cs typeface="+mn-cs"/>
            </a:endParaRPr>
          </a:p>
        </p:txBody>
      </p:sp>
      <p:sp>
        <p:nvSpPr>
          <p:cNvPr id="96" name="Rechteck 20">
            <a:extLst>
              <a:ext uri="{FF2B5EF4-FFF2-40B4-BE49-F238E27FC236}">
                <a16:creationId xmlns:a16="http://schemas.microsoft.com/office/drawing/2014/main" id="{B2EB834B-E37F-4961-91DD-12EEE2CF1406}"/>
              </a:ext>
            </a:extLst>
          </p:cNvPr>
          <p:cNvSpPr/>
          <p:nvPr/>
        </p:nvSpPr>
        <p:spPr>
          <a:xfrm>
            <a:off x="2571353" y="5029636"/>
            <a:ext cx="5075886" cy="450036"/>
          </a:xfrm>
          <a:prstGeom prst="rect">
            <a:avLst/>
          </a:prstGeom>
          <a:solidFill>
            <a:srgbClr val="4472C4">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err="1">
                <a:ln>
                  <a:noFill/>
                </a:ln>
                <a:solidFill>
                  <a:srgbClr val="333333"/>
                </a:solidFill>
                <a:effectLst/>
                <a:uLnTx/>
                <a:uFillTx/>
                <a:latin typeface="Calibri" panose="020F0502020204030204"/>
                <a:ea typeface="+mn-ea"/>
                <a:cs typeface="+mn-cs"/>
              </a:rPr>
              <a:t>Ulabs</a:t>
            </a:r>
            <a:endParaRPr kumimoji="0" lang="en-DE" sz="1050" b="1" i="0" u="none" strike="noStrike" kern="0" cap="none" spc="0" normalizeH="0" baseline="0" noProof="0">
              <a:ln>
                <a:noFill/>
              </a:ln>
              <a:solidFill>
                <a:srgbClr val="333333"/>
              </a:solidFill>
              <a:effectLst/>
              <a:uLnTx/>
              <a:uFillTx/>
              <a:latin typeface="Calibri" panose="020F0502020204030204"/>
              <a:ea typeface="+mn-ea"/>
              <a:cs typeface="+mn-cs"/>
            </a:endParaRPr>
          </a:p>
        </p:txBody>
      </p:sp>
      <p:sp>
        <p:nvSpPr>
          <p:cNvPr id="97" name="Rechteck 11">
            <a:extLst>
              <a:ext uri="{FF2B5EF4-FFF2-40B4-BE49-F238E27FC236}">
                <a16:creationId xmlns:a16="http://schemas.microsoft.com/office/drawing/2014/main" id="{515A0A3A-BAF5-4091-B621-0021FB368267}"/>
              </a:ext>
            </a:extLst>
          </p:cNvPr>
          <p:cNvSpPr/>
          <p:nvPr/>
        </p:nvSpPr>
        <p:spPr>
          <a:xfrm>
            <a:off x="900699" y="5029636"/>
            <a:ext cx="1585234" cy="450036"/>
          </a:xfrm>
          <a:prstGeom prst="rect">
            <a:avLst/>
          </a:prstGeom>
          <a:no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a:ln>
                  <a:noFill/>
                </a:ln>
                <a:solidFill>
                  <a:srgbClr val="333333"/>
                </a:solidFill>
                <a:effectLst/>
                <a:uLnTx/>
                <a:uFillTx/>
                <a:latin typeface="Calibri" panose="020F0502020204030204"/>
                <a:ea typeface="+mn-ea"/>
                <a:cs typeface="+mn-cs"/>
              </a:rPr>
              <a:t>Co-design validation studies in living labs</a:t>
            </a:r>
            <a:endParaRPr kumimoji="0" lang="en-DE" sz="1050" b="0" i="0" u="none" strike="noStrike" kern="0" cap="none" spc="0" normalizeH="0" baseline="0" noProof="0">
              <a:ln>
                <a:noFill/>
              </a:ln>
              <a:solidFill>
                <a:srgbClr val="333333"/>
              </a:solidFill>
              <a:effectLst/>
              <a:uLnTx/>
              <a:uFillTx/>
              <a:latin typeface="Calibri" panose="020F0502020204030204"/>
              <a:ea typeface="+mn-ea"/>
              <a:cs typeface="+mn-cs"/>
            </a:endParaRPr>
          </a:p>
        </p:txBody>
      </p:sp>
      <p:sp>
        <p:nvSpPr>
          <p:cNvPr id="98" name="Rechteck 18">
            <a:extLst>
              <a:ext uri="{FF2B5EF4-FFF2-40B4-BE49-F238E27FC236}">
                <a16:creationId xmlns:a16="http://schemas.microsoft.com/office/drawing/2014/main" id="{BC36F7CC-3D89-4CB1-957E-544237541EB1}"/>
              </a:ext>
            </a:extLst>
          </p:cNvPr>
          <p:cNvSpPr/>
          <p:nvPr/>
        </p:nvSpPr>
        <p:spPr>
          <a:xfrm>
            <a:off x="6331291" y="3978009"/>
            <a:ext cx="1315947" cy="450036"/>
          </a:xfrm>
          <a:prstGeom prst="rect">
            <a:avLst/>
          </a:prstGeom>
          <a:solidFill>
            <a:srgbClr val="DAE3F3"/>
          </a:solidFill>
          <a:ln w="12700" cap="flat" cmpd="sng" algn="ctr">
            <a:solidFill>
              <a:srgbClr val="2F528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a:ln>
                  <a:noFill/>
                </a:ln>
                <a:solidFill>
                  <a:srgbClr val="333333"/>
                </a:solidFill>
                <a:effectLst/>
                <a:uLnTx/>
                <a:uFillTx/>
                <a:latin typeface="Calibri" panose="020F0502020204030204"/>
                <a:ea typeface="+mn-ea"/>
                <a:cs typeface="+mn-cs"/>
              </a:rPr>
              <a:t>Start-ups Meet Healthcare Providers</a:t>
            </a:r>
            <a:endParaRPr kumimoji="0" lang="en-DE" sz="1050" b="1" i="0" u="none" strike="noStrike" kern="0" cap="none" spc="0" normalizeH="0" baseline="0" noProof="0">
              <a:ln>
                <a:noFill/>
              </a:ln>
              <a:solidFill>
                <a:srgbClr val="333333"/>
              </a:solidFill>
              <a:effectLst/>
              <a:uLnTx/>
              <a:uFillTx/>
              <a:latin typeface="Calibri" panose="020F0502020204030204"/>
              <a:ea typeface="+mn-ea"/>
              <a:cs typeface="+mn-cs"/>
            </a:endParaRPr>
          </a:p>
        </p:txBody>
      </p:sp>
      <p:sp>
        <p:nvSpPr>
          <p:cNvPr id="99" name="Rechteck 21">
            <a:extLst>
              <a:ext uri="{FF2B5EF4-FFF2-40B4-BE49-F238E27FC236}">
                <a16:creationId xmlns:a16="http://schemas.microsoft.com/office/drawing/2014/main" id="{32047039-58B1-4549-91DC-9DB8213895BA}"/>
              </a:ext>
            </a:extLst>
          </p:cNvPr>
          <p:cNvSpPr/>
          <p:nvPr/>
        </p:nvSpPr>
        <p:spPr>
          <a:xfrm>
            <a:off x="4593947" y="3967195"/>
            <a:ext cx="1662799" cy="450036"/>
          </a:xfrm>
          <a:prstGeom prst="rect">
            <a:avLst/>
          </a:prstGeom>
          <a:no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a:ln>
                  <a:noFill/>
                </a:ln>
                <a:solidFill>
                  <a:srgbClr val="333333"/>
                </a:solidFill>
                <a:effectLst/>
                <a:uLnTx/>
                <a:uFillTx/>
                <a:latin typeface="Calibri" panose="020F0502020204030204"/>
                <a:ea typeface="+mn-ea"/>
                <a:cs typeface="+mn-cs"/>
              </a:rPr>
              <a:t>Visibility to corporates</a:t>
            </a:r>
            <a:endParaRPr kumimoji="0" lang="en-DE" sz="1050" b="0" i="0" u="none" strike="noStrike" kern="0" cap="none" spc="0" normalizeH="0" baseline="0" noProof="0">
              <a:ln>
                <a:noFill/>
              </a:ln>
              <a:solidFill>
                <a:srgbClr val="333333"/>
              </a:solidFill>
              <a:effectLst/>
              <a:uLnTx/>
              <a:uFillTx/>
              <a:latin typeface="Calibri" panose="020F0502020204030204"/>
              <a:ea typeface="+mn-ea"/>
              <a:cs typeface="+mn-cs"/>
            </a:endParaRPr>
          </a:p>
        </p:txBody>
      </p:sp>
      <p:sp>
        <p:nvSpPr>
          <p:cNvPr id="47" name="Pladsholder til tekst 1">
            <a:extLst>
              <a:ext uri="{FF2B5EF4-FFF2-40B4-BE49-F238E27FC236}">
                <a16:creationId xmlns:a16="http://schemas.microsoft.com/office/drawing/2014/main" id="{AE51BA38-D738-8A56-78B8-29451391E1BA}"/>
              </a:ext>
            </a:extLst>
          </p:cNvPr>
          <p:cNvSpPr>
            <a:spLocks noGrp="1"/>
          </p:cNvSpPr>
          <p:nvPr>
            <p:ph type="body" sz="quarter" idx="13"/>
          </p:nvPr>
        </p:nvSpPr>
        <p:spPr>
          <a:xfrm>
            <a:off x="371475" y="313639"/>
            <a:ext cx="11449050" cy="448664"/>
          </a:xfrm>
        </p:spPr>
        <p:txBody>
          <a:bodyPr>
            <a:normAutofit lnSpcReduction="10000"/>
          </a:bodyPr>
          <a:lstStyle/>
          <a:p>
            <a:r>
              <a:rPr lang="da-DK" dirty="0">
                <a:solidFill>
                  <a:schemeClr val="tx2"/>
                </a:solidFill>
                <a:latin typeface="+mj-lt"/>
              </a:rPr>
              <a:t>EIT Health support for </a:t>
            </a:r>
            <a:r>
              <a:rPr lang="da-DK" dirty="0" err="1">
                <a:solidFill>
                  <a:schemeClr val="tx2"/>
                </a:solidFill>
                <a:latin typeface="+mj-lt"/>
              </a:rPr>
              <a:t>start-ups</a:t>
            </a:r>
            <a:r>
              <a:rPr lang="da-DK" dirty="0">
                <a:solidFill>
                  <a:schemeClr val="tx2"/>
                </a:solidFill>
                <a:latin typeface="+mj-lt"/>
              </a:rPr>
              <a:t> and </a:t>
            </a:r>
            <a:r>
              <a:rPr lang="da-DK" dirty="0" err="1">
                <a:solidFill>
                  <a:schemeClr val="tx2"/>
                </a:solidFill>
                <a:latin typeface="+mj-lt"/>
              </a:rPr>
              <a:t>SMEs</a:t>
            </a:r>
            <a:r>
              <a:rPr lang="da-DK" dirty="0">
                <a:solidFill>
                  <a:schemeClr val="tx2"/>
                </a:solidFill>
                <a:latin typeface="+mj-lt"/>
              </a:rPr>
              <a:t> by </a:t>
            </a:r>
            <a:r>
              <a:rPr lang="da-DK" dirty="0" err="1">
                <a:solidFill>
                  <a:schemeClr val="tx2"/>
                </a:solidFill>
                <a:latin typeface="+mj-lt"/>
              </a:rPr>
              <a:t>maturity</a:t>
            </a:r>
            <a:r>
              <a:rPr lang="da-DK" dirty="0">
                <a:solidFill>
                  <a:schemeClr val="tx2"/>
                </a:solidFill>
                <a:latin typeface="+mj-lt"/>
              </a:rPr>
              <a:t> </a:t>
            </a:r>
            <a:r>
              <a:rPr lang="da-DK" dirty="0" err="1">
                <a:solidFill>
                  <a:schemeClr val="tx2"/>
                </a:solidFill>
                <a:latin typeface="+mj-lt"/>
              </a:rPr>
              <a:t>level</a:t>
            </a:r>
            <a:endParaRPr lang="da-DK" dirty="0">
              <a:solidFill>
                <a:schemeClr val="tx2"/>
              </a:solidFill>
              <a:latin typeface="+mj-lt"/>
            </a:endParaRPr>
          </a:p>
        </p:txBody>
      </p:sp>
      <p:sp>
        <p:nvSpPr>
          <p:cNvPr id="6" name="TextBox 5">
            <a:extLst>
              <a:ext uri="{FF2B5EF4-FFF2-40B4-BE49-F238E27FC236}">
                <a16:creationId xmlns:a16="http://schemas.microsoft.com/office/drawing/2014/main" id="{926D4DAF-7E66-C06C-E425-DB85F5D51AAE}"/>
              </a:ext>
            </a:extLst>
          </p:cNvPr>
          <p:cNvSpPr txBox="1"/>
          <p:nvPr/>
        </p:nvSpPr>
        <p:spPr>
          <a:xfrm>
            <a:off x="11394803" y="3516777"/>
            <a:ext cx="814647" cy="246221"/>
          </a:xfrm>
          <a:prstGeom prst="rect">
            <a:avLst/>
          </a:prstGeom>
          <a:noFill/>
        </p:spPr>
        <p:txBody>
          <a:bodyPr wrap="none" rtlCol="0">
            <a:spAutoFit/>
          </a:bodyPr>
          <a:lstStyle/>
          <a:p>
            <a:r>
              <a:rPr lang="en-EE" sz="1000" dirty="0"/>
              <a:t>10-20 Mio €</a:t>
            </a:r>
          </a:p>
        </p:txBody>
      </p:sp>
      <p:sp>
        <p:nvSpPr>
          <p:cNvPr id="49" name="TextBox 48">
            <a:extLst>
              <a:ext uri="{FF2B5EF4-FFF2-40B4-BE49-F238E27FC236}">
                <a16:creationId xmlns:a16="http://schemas.microsoft.com/office/drawing/2014/main" id="{1E069165-7EF3-7D9C-3BC3-4BD3BF28DF4C}"/>
              </a:ext>
            </a:extLst>
          </p:cNvPr>
          <p:cNvSpPr txBox="1"/>
          <p:nvPr/>
        </p:nvSpPr>
        <p:spPr>
          <a:xfrm>
            <a:off x="11413201" y="3021802"/>
            <a:ext cx="846707" cy="246221"/>
          </a:xfrm>
          <a:prstGeom prst="rect">
            <a:avLst/>
          </a:prstGeom>
          <a:noFill/>
        </p:spPr>
        <p:txBody>
          <a:bodyPr wrap="none" rtlCol="0">
            <a:spAutoFit/>
          </a:bodyPr>
          <a:lstStyle/>
          <a:p>
            <a:r>
              <a:rPr lang="en-EE" sz="1000" dirty="0"/>
              <a:t>0,5-10 Mio €</a:t>
            </a:r>
          </a:p>
        </p:txBody>
      </p:sp>
      <p:sp>
        <p:nvSpPr>
          <p:cNvPr id="50" name="TextBox 49">
            <a:extLst>
              <a:ext uri="{FF2B5EF4-FFF2-40B4-BE49-F238E27FC236}">
                <a16:creationId xmlns:a16="http://schemas.microsoft.com/office/drawing/2014/main" id="{D58F2B1B-6414-96AA-AE76-630E1B17C2D8}"/>
              </a:ext>
            </a:extLst>
          </p:cNvPr>
          <p:cNvSpPr txBox="1"/>
          <p:nvPr/>
        </p:nvSpPr>
        <p:spPr>
          <a:xfrm>
            <a:off x="11394803" y="2547303"/>
            <a:ext cx="780983" cy="246221"/>
          </a:xfrm>
          <a:prstGeom prst="rect">
            <a:avLst/>
          </a:prstGeom>
          <a:noFill/>
        </p:spPr>
        <p:txBody>
          <a:bodyPr wrap="none" rtlCol="0">
            <a:spAutoFit/>
          </a:bodyPr>
          <a:lstStyle/>
          <a:p>
            <a:r>
              <a:rPr lang="en-EE" sz="1000" dirty="0"/>
              <a:t>0,5-5 Mio €</a:t>
            </a:r>
          </a:p>
        </p:txBody>
      </p:sp>
      <p:pic>
        <p:nvPicPr>
          <p:cNvPr id="2" name="Picture 1" descr="Icon&#10;&#10;Description automatically generated">
            <a:extLst>
              <a:ext uri="{FF2B5EF4-FFF2-40B4-BE49-F238E27FC236}">
                <a16:creationId xmlns:a16="http://schemas.microsoft.com/office/drawing/2014/main" id="{D6A42670-E6EF-EFE7-3C88-20C03EF1C6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8234" y="6061199"/>
            <a:ext cx="2394829" cy="529732"/>
          </a:xfrm>
          <a:prstGeom prst="rect">
            <a:avLst/>
          </a:prstGeom>
        </p:spPr>
      </p:pic>
    </p:spTree>
    <p:extLst>
      <p:ext uri="{BB962C8B-B14F-4D97-AF65-F5344CB8AC3E}">
        <p14:creationId xmlns:p14="http://schemas.microsoft.com/office/powerpoint/2010/main" val="3500886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0657A155-5CAA-854E-9B89-1C394654BD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7" y="0"/>
            <a:ext cx="12182445" cy="6858000"/>
          </a:xfrm>
          <a:prstGeom prst="rect">
            <a:avLst/>
          </a:prstGeom>
        </p:spPr>
      </p:pic>
      <p:sp>
        <p:nvSpPr>
          <p:cNvPr id="4" name="Pladsholder til tekst 1">
            <a:extLst>
              <a:ext uri="{FF2B5EF4-FFF2-40B4-BE49-F238E27FC236}">
                <a16:creationId xmlns:a16="http://schemas.microsoft.com/office/drawing/2014/main" id="{22F15DA8-030E-2AD3-511B-B6C2AFAA0A77}"/>
              </a:ext>
            </a:extLst>
          </p:cNvPr>
          <p:cNvSpPr>
            <a:spLocks noGrp="1"/>
          </p:cNvSpPr>
          <p:nvPr>
            <p:ph type="body" sz="quarter" idx="13"/>
          </p:nvPr>
        </p:nvSpPr>
        <p:spPr>
          <a:xfrm>
            <a:off x="371475" y="313639"/>
            <a:ext cx="11449050" cy="522702"/>
          </a:xfrm>
          <a:solidFill>
            <a:srgbClr val="F6F6F6"/>
          </a:solidFill>
        </p:spPr>
        <p:txBody>
          <a:bodyPr>
            <a:normAutofit/>
          </a:bodyPr>
          <a:lstStyle/>
          <a:p>
            <a:r>
              <a:rPr lang="da-DK" dirty="0">
                <a:solidFill>
                  <a:schemeClr val="tx2"/>
                </a:solidFill>
                <a:latin typeface="+mj-lt"/>
              </a:rPr>
              <a:t>EIT Health support for </a:t>
            </a:r>
            <a:r>
              <a:rPr lang="da-DK" dirty="0" err="1">
                <a:solidFill>
                  <a:schemeClr val="tx2"/>
                </a:solidFill>
                <a:latin typeface="+mj-lt"/>
              </a:rPr>
              <a:t>start-ups</a:t>
            </a:r>
            <a:r>
              <a:rPr lang="da-DK" dirty="0">
                <a:solidFill>
                  <a:schemeClr val="tx2"/>
                </a:solidFill>
                <a:latin typeface="+mj-lt"/>
              </a:rPr>
              <a:t> and </a:t>
            </a:r>
            <a:r>
              <a:rPr lang="da-DK" dirty="0" err="1">
                <a:solidFill>
                  <a:schemeClr val="tx2"/>
                </a:solidFill>
                <a:latin typeface="+mj-lt"/>
              </a:rPr>
              <a:t>SMEs</a:t>
            </a:r>
            <a:r>
              <a:rPr lang="da-DK" dirty="0">
                <a:solidFill>
                  <a:schemeClr val="tx2"/>
                </a:solidFill>
                <a:latin typeface="+mj-lt"/>
              </a:rPr>
              <a:t> in timeline</a:t>
            </a:r>
          </a:p>
        </p:txBody>
      </p:sp>
      <p:pic>
        <p:nvPicPr>
          <p:cNvPr id="2" name="Picture 1" descr="Icon&#10;&#10;Description automatically generated">
            <a:extLst>
              <a:ext uri="{FF2B5EF4-FFF2-40B4-BE49-F238E27FC236}">
                <a16:creationId xmlns:a16="http://schemas.microsoft.com/office/drawing/2014/main" id="{1FBAAE27-9113-994D-D0C3-D4DB2BDD59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4810" y="6088631"/>
            <a:ext cx="2394829" cy="529732"/>
          </a:xfrm>
          <a:prstGeom prst="rect">
            <a:avLst/>
          </a:prstGeom>
        </p:spPr>
      </p:pic>
    </p:spTree>
    <p:extLst>
      <p:ext uri="{BB962C8B-B14F-4D97-AF65-F5344CB8AC3E}">
        <p14:creationId xmlns:p14="http://schemas.microsoft.com/office/powerpoint/2010/main" val="2229009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1">
            <a:extLst>
              <a:ext uri="{FF2B5EF4-FFF2-40B4-BE49-F238E27FC236}">
                <a16:creationId xmlns:a16="http://schemas.microsoft.com/office/drawing/2014/main" id="{22F15DA8-030E-2AD3-511B-B6C2AFAA0A77}"/>
              </a:ext>
            </a:extLst>
          </p:cNvPr>
          <p:cNvSpPr>
            <a:spLocks noGrp="1"/>
          </p:cNvSpPr>
          <p:nvPr>
            <p:ph type="body" sz="quarter" idx="13"/>
          </p:nvPr>
        </p:nvSpPr>
        <p:spPr>
          <a:xfrm>
            <a:off x="371475" y="313639"/>
            <a:ext cx="11449050" cy="522702"/>
          </a:xfrm>
          <a:solidFill>
            <a:srgbClr val="F6F6F6"/>
          </a:solidFill>
        </p:spPr>
        <p:txBody>
          <a:bodyPr>
            <a:normAutofit/>
          </a:bodyPr>
          <a:lstStyle/>
          <a:p>
            <a:r>
              <a:rPr lang="da-DK" dirty="0">
                <a:solidFill>
                  <a:schemeClr val="tx2"/>
                </a:solidFill>
                <a:latin typeface="+mj-lt"/>
              </a:rPr>
              <a:t>EIT Health support for </a:t>
            </a:r>
            <a:r>
              <a:rPr lang="da-DK" dirty="0" err="1">
                <a:solidFill>
                  <a:schemeClr val="tx2"/>
                </a:solidFill>
                <a:latin typeface="+mj-lt"/>
              </a:rPr>
              <a:t>Estonian</a:t>
            </a:r>
            <a:r>
              <a:rPr lang="da-DK" dirty="0">
                <a:solidFill>
                  <a:schemeClr val="tx2"/>
                </a:solidFill>
                <a:latin typeface="+mj-lt"/>
              </a:rPr>
              <a:t> </a:t>
            </a:r>
            <a:r>
              <a:rPr lang="da-DK" dirty="0" err="1">
                <a:solidFill>
                  <a:schemeClr val="tx2"/>
                </a:solidFill>
                <a:latin typeface="+mj-lt"/>
              </a:rPr>
              <a:t>start-ups</a:t>
            </a:r>
            <a:endParaRPr lang="da-DK" dirty="0">
              <a:solidFill>
                <a:schemeClr val="tx2"/>
              </a:solidFill>
              <a:latin typeface="+mj-lt"/>
            </a:endParaRPr>
          </a:p>
        </p:txBody>
      </p:sp>
      <p:pic>
        <p:nvPicPr>
          <p:cNvPr id="2" name="Picture 1" descr="Icon&#10;&#10;Description automatically generated">
            <a:extLst>
              <a:ext uri="{FF2B5EF4-FFF2-40B4-BE49-F238E27FC236}">
                <a16:creationId xmlns:a16="http://schemas.microsoft.com/office/drawing/2014/main" id="{1FBAAE27-9113-994D-D0C3-D4DB2BDD59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4810" y="6088631"/>
            <a:ext cx="2394829" cy="529732"/>
          </a:xfrm>
          <a:prstGeom prst="rect">
            <a:avLst/>
          </a:prstGeom>
        </p:spPr>
      </p:pic>
      <p:pic>
        <p:nvPicPr>
          <p:cNvPr id="6" name="Picture 5">
            <a:extLst>
              <a:ext uri="{FF2B5EF4-FFF2-40B4-BE49-F238E27FC236}">
                <a16:creationId xmlns:a16="http://schemas.microsoft.com/office/drawing/2014/main" id="{672D4108-6ABB-3A5C-EFB3-69A892B0EE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234900"/>
            <a:ext cx="5956719" cy="2020152"/>
          </a:xfrm>
          <a:prstGeom prst="rect">
            <a:avLst/>
          </a:prstGeom>
        </p:spPr>
      </p:pic>
      <p:pic>
        <p:nvPicPr>
          <p:cNvPr id="8" name="Picture 7">
            <a:extLst>
              <a:ext uri="{FF2B5EF4-FFF2-40B4-BE49-F238E27FC236}">
                <a16:creationId xmlns:a16="http://schemas.microsoft.com/office/drawing/2014/main" id="{D0D16A73-981A-4B53-0042-36B8B031C7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281" y="3447153"/>
            <a:ext cx="5897724" cy="2020152"/>
          </a:xfrm>
          <a:prstGeom prst="rect">
            <a:avLst/>
          </a:prstGeom>
        </p:spPr>
      </p:pic>
      <p:pic>
        <p:nvPicPr>
          <p:cNvPr id="10" name="Picture 9">
            <a:extLst>
              <a:ext uri="{FF2B5EF4-FFF2-40B4-BE49-F238E27FC236}">
                <a16:creationId xmlns:a16="http://schemas.microsoft.com/office/drawing/2014/main" id="{37850AD0-10E5-8A58-A856-5492DF089D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281" y="1131671"/>
            <a:ext cx="5815590" cy="2020152"/>
          </a:xfrm>
          <a:prstGeom prst="rect">
            <a:avLst/>
          </a:prstGeom>
        </p:spPr>
      </p:pic>
      <p:pic>
        <p:nvPicPr>
          <p:cNvPr id="14" name="Picture 13">
            <a:extLst>
              <a:ext uri="{FF2B5EF4-FFF2-40B4-BE49-F238E27FC236}">
                <a16:creationId xmlns:a16="http://schemas.microsoft.com/office/drawing/2014/main" id="{2E48D153-8F20-7727-291B-B71E51AF0C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4997" y="3476557"/>
            <a:ext cx="2041398" cy="1961343"/>
          </a:xfrm>
          <a:prstGeom prst="rect">
            <a:avLst/>
          </a:prstGeom>
        </p:spPr>
      </p:pic>
      <p:sp>
        <p:nvSpPr>
          <p:cNvPr id="15" name="TextBox 14">
            <a:extLst>
              <a:ext uri="{FF2B5EF4-FFF2-40B4-BE49-F238E27FC236}">
                <a16:creationId xmlns:a16="http://schemas.microsoft.com/office/drawing/2014/main" id="{140BB00C-E4AF-B177-AE0D-FD987413A637}"/>
              </a:ext>
            </a:extLst>
          </p:cNvPr>
          <p:cNvSpPr txBox="1"/>
          <p:nvPr/>
        </p:nvSpPr>
        <p:spPr>
          <a:xfrm>
            <a:off x="8924544" y="4005072"/>
            <a:ext cx="3057375" cy="646331"/>
          </a:xfrm>
          <a:prstGeom prst="rect">
            <a:avLst/>
          </a:prstGeom>
          <a:noFill/>
        </p:spPr>
        <p:txBody>
          <a:bodyPr wrap="none" rtlCol="0">
            <a:spAutoFit/>
          </a:bodyPr>
          <a:lstStyle/>
          <a:p>
            <a:r>
              <a:rPr lang="en-EE" dirty="0"/>
              <a:t>More information:</a:t>
            </a:r>
          </a:p>
          <a:p>
            <a:r>
              <a:rPr lang="en-GB" dirty="0">
                <a:hlinkClick r:id="rId7"/>
              </a:rPr>
              <a:t>https://startups.eithealth.eu/</a:t>
            </a:r>
            <a:r>
              <a:rPr lang="en-EE" dirty="0"/>
              <a:t>  </a:t>
            </a:r>
          </a:p>
        </p:txBody>
      </p:sp>
    </p:spTree>
    <p:extLst>
      <p:ext uri="{BB962C8B-B14F-4D97-AF65-F5344CB8AC3E}">
        <p14:creationId xmlns:p14="http://schemas.microsoft.com/office/powerpoint/2010/main" val="36014827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1">
            <a:extLst>
              <a:ext uri="{FF2B5EF4-FFF2-40B4-BE49-F238E27FC236}">
                <a16:creationId xmlns:a16="http://schemas.microsoft.com/office/drawing/2014/main" id="{22BE542C-B187-5CC7-DFF0-75DE2FF4592B}"/>
              </a:ext>
            </a:extLst>
          </p:cNvPr>
          <p:cNvSpPr>
            <a:spLocks noGrp="1"/>
          </p:cNvSpPr>
          <p:nvPr>
            <p:ph type="body" sz="quarter" idx="12"/>
          </p:nvPr>
        </p:nvSpPr>
        <p:spPr/>
        <p:txBody>
          <a:bodyPr>
            <a:normAutofit lnSpcReduction="10000"/>
          </a:bodyPr>
          <a:lstStyle/>
          <a:p>
            <a:r>
              <a:rPr lang="fr-FR" dirty="0">
                <a:solidFill>
                  <a:schemeClr val="tx2"/>
                </a:solidFill>
                <a:latin typeface="+mj-lt"/>
              </a:rPr>
              <a:t>RIS innovation call</a:t>
            </a:r>
            <a:endParaRPr lang="en-IE" dirty="0">
              <a:solidFill>
                <a:schemeClr val="tx2"/>
              </a:solidFill>
              <a:latin typeface="+mj-lt"/>
            </a:endParaRPr>
          </a:p>
        </p:txBody>
      </p:sp>
      <p:sp>
        <p:nvSpPr>
          <p:cNvPr id="2" name="Espace réservé du texte 1">
            <a:extLst>
              <a:ext uri="{FF2B5EF4-FFF2-40B4-BE49-F238E27FC236}">
                <a16:creationId xmlns:a16="http://schemas.microsoft.com/office/drawing/2014/main" id="{ACD00AC0-9C04-67FC-2869-D554328E06E8}"/>
              </a:ext>
            </a:extLst>
          </p:cNvPr>
          <p:cNvSpPr>
            <a:spLocks noGrp="1"/>
          </p:cNvSpPr>
          <p:nvPr>
            <p:ph type="body" sz="quarter" idx="13"/>
          </p:nvPr>
        </p:nvSpPr>
        <p:spPr>
          <a:xfrm>
            <a:off x="370800" y="1321200"/>
            <a:ext cx="11448000" cy="4419200"/>
          </a:xfrm>
        </p:spPr>
        <p:txBody>
          <a:bodyPr>
            <a:normAutofit/>
          </a:bodyPr>
          <a:lstStyle/>
          <a:p>
            <a:r>
              <a:rPr lang="et-EE" b="1" dirty="0" err="1"/>
              <a:t>More</a:t>
            </a:r>
            <a:r>
              <a:rPr lang="et-EE" b="1" dirty="0"/>
              <a:t> info: </a:t>
            </a:r>
            <a:r>
              <a:rPr lang="et-EE" dirty="0">
                <a:hlinkClick r:id="rId2"/>
              </a:rPr>
              <a:t>https://eithealth.eu/programmes/ris-innovation-call/</a:t>
            </a:r>
            <a:endParaRPr lang="et-EE" dirty="0"/>
          </a:p>
          <a:p>
            <a:r>
              <a:rPr lang="et-EE" sz="2000" b="1" dirty="0"/>
              <a:t>Max grant: </a:t>
            </a:r>
            <a:r>
              <a:rPr lang="et-EE" sz="2000" dirty="0"/>
              <a:t>75 000 EUR</a:t>
            </a:r>
          </a:p>
          <a:p>
            <a:r>
              <a:rPr lang="et-EE" b="1" dirty="0" err="1"/>
              <a:t>Application</a:t>
            </a:r>
            <a:r>
              <a:rPr lang="et-EE" b="1" dirty="0"/>
              <a:t> </a:t>
            </a:r>
            <a:r>
              <a:rPr lang="et-EE" b="1" dirty="0" err="1"/>
              <a:t>Deadline</a:t>
            </a:r>
            <a:r>
              <a:rPr lang="et-EE" b="1" dirty="0"/>
              <a:t>:  </a:t>
            </a:r>
            <a:r>
              <a:rPr lang="et-EE" dirty="0"/>
              <a:t>12th of </a:t>
            </a:r>
            <a:r>
              <a:rPr lang="et-EE" dirty="0" err="1"/>
              <a:t>October</a:t>
            </a:r>
            <a:r>
              <a:rPr lang="et-EE" dirty="0"/>
              <a:t> 2022</a:t>
            </a:r>
          </a:p>
          <a:p>
            <a:r>
              <a:rPr lang="et-EE" sz="2000" b="1" dirty="0"/>
              <a:t>4 </a:t>
            </a:r>
            <a:r>
              <a:rPr lang="et-EE" sz="2000" b="1" dirty="0" err="1"/>
              <a:t>focus</a:t>
            </a:r>
            <a:r>
              <a:rPr lang="et-EE" sz="2000" b="1" dirty="0"/>
              <a:t> </a:t>
            </a:r>
            <a:r>
              <a:rPr lang="et-EE" sz="2000" b="1" dirty="0" err="1"/>
              <a:t>areas</a:t>
            </a:r>
            <a:r>
              <a:rPr lang="et-EE" sz="2000" b="1" dirty="0"/>
              <a:t>:</a:t>
            </a:r>
          </a:p>
          <a:p>
            <a:pPr lvl="1"/>
            <a:r>
              <a:rPr lang="en-GB" dirty="0"/>
              <a:t>Brain and Mental Health</a:t>
            </a:r>
          </a:p>
          <a:p>
            <a:pPr lvl="1"/>
            <a:r>
              <a:rPr lang="en-GB" dirty="0"/>
              <a:t>Infectious Diseases</a:t>
            </a:r>
          </a:p>
          <a:p>
            <a:pPr lvl="1"/>
            <a:r>
              <a:rPr lang="en-GB" dirty="0"/>
              <a:t>Fostering Healthier Lives</a:t>
            </a:r>
          </a:p>
          <a:p>
            <a:pPr lvl="1"/>
            <a:r>
              <a:rPr lang="en-GB" dirty="0"/>
              <a:t>Harnessing Real-World Data</a:t>
            </a:r>
          </a:p>
          <a:p>
            <a:pPr lvl="1"/>
            <a:endParaRPr lang="et-EE" dirty="0"/>
          </a:p>
          <a:p>
            <a:r>
              <a:rPr lang="en-GB" dirty="0"/>
              <a:t>This programme is open to all legal entities such as business organisations, academic, research and healthcare institutions that have innovation project at least </a:t>
            </a:r>
            <a:r>
              <a:rPr lang="en-GB" b="1" dirty="0"/>
              <a:t>TRL3</a:t>
            </a:r>
            <a:r>
              <a:rPr lang="en-GB" dirty="0"/>
              <a:t> (Proof of concept) and are registered in the following targeted EIT RIS eligible Countries: Croatia, Czech Republic, </a:t>
            </a:r>
            <a:r>
              <a:rPr lang="en-GB" b="1" dirty="0"/>
              <a:t>Estonia</a:t>
            </a:r>
            <a:r>
              <a:rPr lang="en-GB" dirty="0"/>
              <a:t>, Greece, Hungary, Italy, Latvia, Lithuania, Poland, Portugal, Romania, Slovakia, and Slovenia.</a:t>
            </a:r>
          </a:p>
          <a:p>
            <a:endParaRPr lang="en-EE" sz="2000" dirty="0"/>
          </a:p>
          <a:p>
            <a:endParaRPr lang="en-GB" dirty="0"/>
          </a:p>
        </p:txBody>
      </p:sp>
      <p:sp>
        <p:nvSpPr>
          <p:cNvPr id="5" name="Espace réservé du numéro de diapositive 4">
            <a:extLst>
              <a:ext uri="{FF2B5EF4-FFF2-40B4-BE49-F238E27FC236}">
                <a16:creationId xmlns:a16="http://schemas.microsoft.com/office/drawing/2014/main" id="{D46E4BED-4683-3E99-C48A-8A39D6D3DB35}"/>
              </a:ext>
            </a:extLst>
          </p:cNvPr>
          <p:cNvSpPr>
            <a:spLocks noGrp="1"/>
          </p:cNvSpPr>
          <p:nvPr>
            <p:ph type="sldNum" sz="quarter" idx="4"/>
          </p:nvPr>
        </p:nvSpPr>
        <p:spPr/>
        <p:txBody>
          <a:bodyPr/>
          <a:lstStyle/>
          <a:p>
            <a:fld id="{A1424267-B228-4B14-BB23-10817E8063C4}" type="slidenum">
              <a:rPr lang="en-GB" smtClean="0"/>
              <a:pPr/>
              <a:t>23</a:t>
            </a:fld>
            <a:endParaRPr lang="en-GB"/>
          </a:p>
        </p:txBody>
      </p:sp>
      <p:pic>
        <p:nvPicPr>
          <p:cNvPr id="3" name="Picture 2" descr="Icon&#10;&#10;Description automatically generated">
            <a:extLst>
              <a:ext uri="{FF2B5EF4-FFF2-40B4-BE49-F238E27FC236}">
                <a16:creationId xmlns:a16="http://schemas.microsoft.com/office/drawing/2014/main" id="{CF079F76-16D0-F322-251C-94A7DAD46C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8234" y="6061199"/>
            <a:ext cx="2394829" cy="529732"/>
          </a:xfrm>
          <a:prstGeom prst="rect">
            <a:avLst/>
          </a:prstGeom>
        </p:spPr>
      </p:pic>
      <p:sp>
        <p:nvSpPr>
          <p:cNvPr id="4" name="Rounded Rectangular Callout 3">
            <a:extLst>
              <a:ext uri="{FF2B5EF4-FFF2-40B4-BE49-F238E27FC236}">
                <a16:creationId xmlns:a16="http://schemas.microsoft.com/office/drawing/2014/main" id="{4ACF08E3-4584-AAA2-B9C9-9AF8F47598EE}"/>
              </a:ext>
            </a:extLst>
          </p:cNvPr>
          <p:cNvSpPr/>
          <p:nvPr/>
        </p:nvSpPr>
        <p:spPr>
          <a:xfrm>
            <a:off x="8784844" y="761447"/>
            <a:ext cx="2423438" cy="612648"/>
          </a:xfrm>
          <a:prstGeom prst="wedgeRoundRectCallout">
            <a:avLst>
              <a:gd name="adj1" fmla="val -42811"/>
              <a:gd name="adj2" fmla="val 8936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E" dirty="0"/>
              <a:t>Currently closed, will be open again in 2023</a:t>
            </a:r>
          </a:p>
        </p:txBody>
      </p:sp>
    </p:spTree>
    <p:extLst>
      <p:ext uri="{BB962C8B-B14F-4D97-AF65-F5344CB8AC3E}">
        <p14:creationId xmlns:p14="http://schemas.microsoft.com/office/powerpoint/2010/main" val="9165055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lemento grafico 6">
            <a:extLst>
              <a:ext uri="{FF2B5EF4-FFF2-40B4-BE49-F238E27FC236}">
                <a16:creationId xmlns:a16="http://schemas.microsoft.com/office/drawing/2014/main" id="{AB691310-2C47-A881-264E-E7D8B423C1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09759" y="4333235"/>
            <a:ext cx="2804803" cy="2804803"/>
          </a:xfrm>
          <a:prstGeom prst="rect">
            <a:avLst/>
          </a:prstGeom>
        </p:spPr>
      </p:pic>
      <p:pic>
        <p:nvPicPr>
          <p:cNvPr id="6" name="Picture 5">
            <a:extLst>
              <a:ext uri="{FF2B5EF4-FFF2-40B4-BE49-F238E27FC236}">
                <a16:creationId xmlns:a16="http://schemas.microsoft.com/office/drawing/2014/main" id="{97C4BA0D-5D14-3EC3-09E8-FB7CD8473E8C}"/>
              </a:ext>
            </a:extLst>
          </p:cNvPr>
          <p:cNvPicPr>
            <a:picLocks noChangeAspect="1"/>
          </p:cNvPicPr>
          <p:nvPr/>
        </p:nvPicPr>
        <p:blipFill>
          <a:blip r:embed="rId4"/>
          <a:stretch>
            <a:fillRect/>
          </a:stretch>
        </p:blipFill>
        <p:spPr>
          <a:xfrm>
            <a:off x="6809006" y="1106238"/>
            <a:ext cx="5090625" cy="4828140"/>
          </a:xfrm>
          <a:prstGeom prst="rect">
            <a:avLst/>
          </a:prstGeom>
        </p:spPr>
      </p:pic>
      <p:sp>
        <p:nvSpPr>
          <p:cNvPr id="9" name="Text Placeholder 1">
            <a:extLst>
              <a:ext uri="{FF2B5EF4-FFF2-40B4-BE49-F238E27FC236}">
                <a16:creationId xmlns:a16="http://schemas.microsoft.com/office/drawing/2014/main" id="{B84EAA23-EA6E-C608-A850-2BD4D241279D}"/>
              </a:ext>
            </a:extLst>
          </p:cNvPr>
          <p:cNvSpPr txBox="1">
            <a:spLocks/>
          </p:cNvSpPr>
          <p:nvPr/>
        </p:nvSpPr>
        <p:spPr>
          <a:xfrm>
            <a:off x="378970" y="375796"/>
            <a:ext cx="11449050" cy="448664"/>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800" dirty="0">
                <a:solidFill>
                  <a:schemeClr val="tx2"/>
                </a:solidFill>
              </a:rPr>
              <a:t>EIT Health Calls in 2022 for consortiums - hospitals, universities, start-ups</a:t>
            </a:r>
            <a:endParaRPr lang="en-150" sz="2800">
              <a:solidFill>
                <a:schemeClr val="tx2"/>
              </a:solidFill>
            </a:endParaRPr>
          </a:p>
        </p:txBody>
      </p:sp>
      <p:sp>
        <p:nvSpPr>
          <p:cNvPr id="11" name="AutoShape 4" descr="Call table with key">
            <a:extLst>
              <a:ext uri="{FF2B5EF4-FFF2-40B4-BE49-F238E27FC236}">
                <a16:creationId xmlns:a16="http://schemas.microsoft.com/office/drawing/2014/main" id="{6591B83E-1F6E-5701-FFB8-D06430F760D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EE"/>
          </a:p>
        </p:txBody>
      </p:sp>
      <p:pic>
        <p:nvPicPr>
          <p:cNvPr id="13" name="Picture 12" descr="Diagram&#10;&#10;Description automatically generated with medium confidence">
            <a:extLst>
              <a:ext uri="{FF2B5EF4-FFF2-40B4-BE49-F238E27FC236}">
                <a16:creationId xmlns:a16="http://schemas.microsoft.com/office/drawing/2014/main" id="{555ED4D9-4225-C42B-4C47-64011C12BC24}"/>
              </a:ext>
            </a:extLst>
          </p:cNvPr>
          <p:cNvPicPr>
            <a:picLocks noChangeAspect="1"/>
          </p:cNvPicPr>
          <p:nvPr/>
        </p:nvPicPr>
        <p:blipFill>
          <a:blip r:embed="rId5"/>
          <a:stretch>
            <a:fillRect/>
          </a:stretch>
        </p:blipFill>
        <p:spPr>
          <a:xfrm>
            <a:off x="384678" y="923622"/>
            <a:ext cx="6424328" cy="4828140"/>
          </a:xfrm>
          <a:prstGeom prst="rect">
            <a:avLst/>
          </a:prstGeom>
          <a:solidFill>
            <a:schemeClr val="bg1"/>
          </a:solidFill>
        </p:spPr>
      </p:pic>
      <p:sp>
        <p:nvSpPr>
          <p:cNvPr id="12" name="TextBox 11">
            <a:extLst>
              <a:ext uri="{FF2B5EF4-FFF2-40B4-BE49-F238E27FC236}">
                <a16:creationId xmlns:a16="http://schemas.microsoft.com/office/drawing/2014/main" id="{2A885F08-1A6F-31DE-DC98-1BCF287C30AB}"/>
              </a:ext>
            </a:extLst>
          </p:cNvPr>
          <p:cNvSpPr txBox="1"/>
          <p:nvPr/>
        </p:nvSpPr>
        <p:spPr>
          <a:xfrm>
            <a:off x="2626416" y="6105502"/>
            <a:ext cx="6694448" cy="523220"/>
          </a:xfrm>
          <a:prstGeom prst="rect">
            <a:avLst/>
          </a:prstGeom>
          <a:noFill/>
        </p:spPr>
        <p:txBody>
          <a:bodyPr wrap="square">
            <a:spAutoFit/>
          </a:bodyPr>
          <a:lstStyle/>
          <a:p>
            <a:pPr algn="l" rtl="0" fontAlgn="base"/>
            <a:r>
              <a:rPr lang="de-DE" sz="1400" dirty="0"/>
              <a:t>M</a:t>
            </a:r>
            <a:r>
              <a:rPr lang="de-DE" sz="1400" b="0" i="0" u="none" strike="noStrike" dirty="0">
                <a:effectLst/>
              </a:rPr>
              <a:t>ore </a:t>
            </a:r>
            <a:r>
              <a:rPr lang="de-DE" sz="1400" b="0" i="0" u="none" strike="noStrike" dirty="0" err="1">
                <a:effectLst/>
              </a:rPr>
              <a:t>information</a:t>
            </a:r>
            <a:r>
              <a:rPr lang="de-DE" sz="1400" b="0" i="0" u="none" strike="noStrike" dirty="0">
                <a:effectLst/>
              </a:rPr>
              <a:t> </a:t>
            </a:r>
            <a:r>
              <a:rPr lang="de-DE" sz="1400" b="0" i="0" u="none" strike="noStrike" dirty="0" err="1">
                <a:effectLst/>
              </a:rPr>
              <a:t>from</a:t>
            </a:r>
            <a:r>
              <a:rPr lang="de-DE" sz="1400" b="0" i="0" u="none" strike="noStrike" dirty="0">
                <a:effectLst/>
              </a:rPr>
              <a:t> Call </a:t>
            </a:r>
            <a:r>
              <a:rPr lang="de-DE" sz="1400" b="0" i="0" u="none" strike="noStrike" dirty="0" err="1">
                <a:effectLst/>
              </a:rPr>
              <a:t>Document</a:t>
            </a:r>
            <a:r>
              <a:rPr lang="de-DE" sz="1400" b="0" i="0" u="none" strike="noStrike" dirty="0">
                <a:effectLst/>
              </a:rPr>
              <a:t>:</a:t>
            </a:r>
            <a:endParaRPr lang="en-US" sz="1400" b="0" i="0" dirty="0">
              <a:effectLst/>
            </a:endParaRPr>
          </a:p>
          <a:p>
            <a:pPr fontAlgn="base"/>
            <a:r>
              <a:rPr lang="de-DE" sz="1400" u="sng" dirty="0">
                <a:solidFill>
                  <a:srgbClr val="0563C1"/>
                </a:solidFill>
              </a:rPr>
              <a:t>https://</a:t>
            </a:r>
            <a:r>
              <a:rPr lang="de-DE" sz="1400" u="sng" dirty="0" err="1">
                <a:solidFill>
                  <a:srgbClr val="0563C1"/>
                </a:solidFill>
              </a:rPr>
              <a:t>eithealth.eu</a:t>
            </a:r>
            <a:r>
              <a:rPr lang="de-DE" sz="1400" u="sng" dirty="0">
                <a:solidFill>
                  <a:srgbClr val="0563C1"/>
                </a:solidFill>
              </a:rPr>
              <a:t>/</a:t>
            </a:r>
            <a:r>
              <a:rPr lang="de-DE" sz="1400" u="sng" dirty="0" err="1">
                <a:solidFill>
                  <a:srgbClr val="0563C1"/>
                </a:solidFill>
              </a:rPr>
              <a:t>opportunity</a:t>
            </a:r>
            <a:r>
              <a:rPr lang="de-DE" sz="1400" u="sng" dirty="0">
                <a:solidFill>
                  <a:srgbClr val="0563C1"/>
                </a:solidFill>
              </a:rPr>
              <a:t>/</a:t>
            </a:r>
            <a:r>
              <a:rPr lang="de-DE" sz="1400" u="sng" dirty="0" err="1">
                <a:solidFill>
                  <a:srgbClr val="0563C1"/>
                </a:solidFill>
              </a:rPr>
              <a:t>call-for-activities-related-to-the-flagships</a:t>
            </a:r>
            <a:r>
              <a:rPr lang="de-DE" sz="1400" u="sng" dirty="0">
                <a:solidFill>
                  <a:srgbClr val="0563C1"/>
                </a:solidFill>
              </a:rPr>
              <a:t>/</a:t>
            </a:r>
            <a:endParaRPr lang="en-US" sz="1400" b="0" i="0" dirty="0">
              <a:solidFill>
                <a:srgbClr val="000000"/>
              </a:solidFill>
              <a:effectLst/>
            </a:endParaRPr>
          </a:p>
        </p:txBody>
      </p:sp>
      <p:pic>
        <p:nvPicPr>
          <p:cNvPr id="2" name="Picture 1" descr="Icon&#10;&#10;Description automatically generated">
            <a:extLst>
              <a:ext uri="{FF2B5EF4-FFF2-40B4-BE49-F238E27FC236}">
                <a16:creationId xmlns:a16="http://schemas.microsoft.com/office/drawing/2014/main" id="{9D3C9438-93DC-229C-2000-0287C89016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8234" y="6061199"/>
            <a:ext cx="2394829" cy="529732"/>
          </a:xfrm>
          <a:prstGeom prst="rect">
            <a:avLst/>
          </a:prstGeom>
        </p:spPr>
      </p:pic>
    </p:spTree>
    <p:extLst>
      <p:ext uri="{BB962C8B-B14F-4D97-AF65-F5344CB8AC3E}">
        <p14:creationId xmlns:p14="http://schemas.microsoft.com/office/powerpoint/2010/main" val="364077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1">
            <a:extLst>
              <a:ext uri="{FF2B5EF4-FFF2-40B4-BE49-F238E27FC236}">
                <a16:creationId xmlns:a16="http://schemas.microsoft.com/office/drawing/2014/main" id="{510E85DD-067C-69E0-BC13-77700986BFF0}"/>
              </a:ext>
            </a:extLst>
          </p:cNvPr>
          <p:cNvSpPr txBox="1">
            <a:spLocks/>
          </p:cNvSpPr>
          <p:nvPr/>
        </p:nvSpPr>
        <p:spPr>
          <a:xfrm>
            <a:off x="378970" y="375796"/>
            <a:ext cx="11449050" cy="448664"/>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2800" dirty="0">
                <a:solidFill>
                  <a:schemeClr val="tx2"/>
                </a:solidFill>
              </a:rPr>
              <a:t>Overview of different Innovation calls</a:t>
            </a:r>
          </a:p>
        </p:txBody>
      </p:sp>
      <p:graphicFrame>
        <p:nvGraphicFramePr>
          <p:cNvPr id="2" name="Table 1">
            <a:extLst>
              <a:ext uri="{FF2B5EF4-FFF2-40B4-BE49-F238E27FC236}">
                <a16:creationId xmlns:a16="http://schemas.microsoft.com/office/drawing/2014/main" id="{A9F22AB5-FA2E-8320-9A90-E3D2CD8B92CE}"/>
              </a:ext>
            </a:extLst>
          </p:cNvPr>
          <p:cNvGraphicFramePr>
            <a:graphicFrameLocks noGrp="1"/>
          </p:cNvGraphicFramePr>
          <p:nvPr>
            <p:extLst>
              <p:ext uri="{D42A27DB-BD31-4B8C-83A1-F6EECF244321}">
                <p14:modId xmlns:p14="http://schemas.microsoft.com/office/powerpoint/2010/main" val="3929648371"/>
              </p:ext>
            </p:extLst>
          </p:nvPr>
        </p:nvGraphicFramePr>
        <p:xfrm>
          <a:off x="118872" y="1007867"/>
          <a:ext cx="11709147" cy="5731478"/>
        </p:xfrm>
        <a:graphic>
          <a:graphicData uri="http://schemas.openxmlformats.org/drawingml/2006/table">
            <a:tbl>
              <a:tblPr>
                <a:tableStyleId>{B301B821-A1FF-4177-AEE7-76D212191A09}</a:tableStyleId>
              </a:tblPr>
              <a:tblGrid>
                <a:gridCol w="1201656">
                  <a:extLst>
                    <a:ext uri="{9D8B030D-6E8A-4147-A177-3AD203B41FA5}">
                      <a16:colId xmlns:a16="http://schemas.microsoft.com/office/drawing/2014/main" val="3576728462"/>
                    </a:ext>
                  </a:extLst>
                </a:gridCol>
                <a:gridCol w="2533722">
                  <a:extLst>
                    <a:ext uri="{9D8B030D-6E8A-4147-A177-3AD203B41FA5}">
                      <a16:colId xmlns:a16="http://schemas.microsoft.com/office/drawing/2014/main" val="549728163"/>
                    </a:ext>
                  </a:extLst>
                </a:gridCol>
                <a:gridCol w="2440570">
                  <a:extLst>
                    <a:ext uri="{9D8B030D-6E8A-4147-A177-3AD203B41FA5}">
                      <a16:colId xmlns:a16="http://schemas.microsoft.com/office/drawing/2014/main" val="3916060594"/>
                    </a:ext>
                  </a:extLst>
                </a:gridCol>
                <a:gridCol w="2738654">
                  <a:extLst>
                    <a:ext uri="{9D8B030D-6E8A-4147-A177-3AD203B41FA5}">
                      <a16:colId xmlns:a16="http://schemas.microsoft.com/office/drawing/2014/main" val="801335041"/>
                    </a:ext>
                  </a:extLst>
                </a:gridCol>
                <a:gridCol w="2794545">
                  <a:extLst>
                    <a:ext uri="{9D8B030D-6E8A-4147-A177-3AD203B41FA5}">
                      <a16:colId xmlns:a16="http://schemas.microsoft.com/office/drawing/2014/main" val="1517014106"/>
                    </a:ext>
                  </a:extLst>
                </a:gridCol>
              </a:tblGrid>
              <a:tr h="493802">
                <a:tc>
                  <a:txBody>
                    <a:bodyPr/>
                    <a:lstStyle/>
                    <a:p>
                      <a:pPr algn="l" fontAlgn="base"/>
                      <a:r>
                        <a:rPr lang="en-US" sz="1200" b="1" dirty="0">
                          <a:solidFill>
                            <a:sysClr val="windowText" lastClr="000000"/>
                          </a:solidFill>
                          <a:effectLst/>
                        </a:rPr>
                        <a:t>Type​</a:t>
                      </a:r>
                      <a:endParaRPr lang="en-US" sz="1200" b="1" i="0" dirty="0">
                        <a:solidFill>
                          <a:sysClr val="windowText" lastClr="000000"/>
                        </a:solidFill>
                        <a:effectLst/>
                        <a:latin typeface="+mn-lt"/>
                      </a:endParaRPr>
                    </a:p>
                  </a:txBody>
                  <a:tcPr marL="56824" marR="56824" marT="28412" marB="28412">
                    <a:solidFill>
                      <a:schemeClr val="accent3">
                        <a:lumMod val="60000"/>
                        <a:lumOff val="40000"/>
                      </a:schemeClr>
                    </a:solidFill>
                  </a:tcPr>
                </a:tc>
                <a:tc>
                  <a:txBody>
                    <a:bodyPr/>
                    <a:lstStyle/>
                    <a:p>
                      <a:pPr algn="l" fontAlgn="base"/>
                      <a:r>
                        <a:rPr lang="en-US" sz="1200" b="0" u="none" strike="noStrike" dirty="0">
                          <a:solidFill>
                            <a:sysClr val="windowText" lastClr="000000"/>
                          </a:solidFill>
                          <a:effectLst/>
                        </a:rPr>
                        <a:t>Service Quality Assessment Innovation projects</a:t>
                      </a:r>
                      <a:r>
                        <a:rPr lang="en-US" sz="1200" b="1" dirty="0">
                          <a:solidFill>
                            <a:sysClr val="windowText" lastClr="000000"/>
                          </a:solidFill>
                          <a:effectLst/>
                        </a:rPr>
                        <a:t>​</a:t>
                      </a:r>
                      <a:endParaRPr lang="en-US" sz="1200" b="1" i="0" dirty="0">
                        <a:solidFill>
                          <a:sysClr val="windowText" lastClr="000000"/>
                        </a:solidFill>
                        <a:effectLst/>
                        <a:latin typeface="+mn-lt"/>
                      </a:endParaRPr>
                    </a:p>
                  </a:txBody>
                  <a:tcPr marL="56824" marR="56824" marT="28412" marB="28412">
                    <a:solidFill>
                      <a:schemeClr val="accent3">
                        <a:lumMod val="60000"/>
                        <a:lumOff val="40000"/>
                      </a:schemeClr>
                    </a:solidFill>
                  </a:tcPr>
                </a:tc>
                <a:tc>
                  <a:txBody>
                    <a:bodyPr/>
                    <a:lstStyle/>
                    <a:p>
                      <a:pPr algn="l" fontAlgn="base"/>
                      <a:r>
                        <a:rPr lang="en-US" sz="1200" b="0" u="none" strike="noStrike" dirty="0">
                          <a:solidFill>
                            <a:sysClr val="windowText" lastClr="000000"/>
                          </a:solidFill>
                          <a:effectLst/>
                        </a:rPr>
                        <a:t>Facilitating the uptake of Digital Medical Devices &amp; Diagnostics</a:t>
                      </a:r>
                      <a:r>
                        <a:rPr lang="en-US" sz="1200" b="1" dirty="0">
                          <a:solidFill>
                            <a:sysClr val="windowText" lastClr="000000"/>
                          </a:solidFill>
                          <a:effectLst/>
                        </a:rPr>
                        <a:t>​</a:t>
                      </a:r>
                      <a:endParaRPr lang="en-US" sz="1200" b="1" i="0" dirty="0">
                        <a:solidFill>
                          <a:sysClr val="windowText" lastClr="000000"/>
                        </a:solidFill>
                        <a:effectLst/>
                        <a:latin typeface="+mn-lt"/>
                      </a:endParaRPr>
                    </a:p>
                  </a:txBody>
                  <a:tcPr marL="56824" marR="56824" marT="28412" marB="28412">
                    <a:solidFill>
                      <a:schemeClr val="accent3">
                        <a:lumMod val="60000"/>
                        <a:lumOff val="40000"/>
                      </a:schemeClr>
                    </a:solidFill>
                  </a:tcPr>
                </a:tc>
                <a:tc>
                  <a:txBody>
                    <a:bodyPr/>
                    <a:lstStyle/>
                    <a:p>
                      <a:pPr algn="l" fontAlgn="base"/>
                      <a:r>
                        <a:rPr lang="en-US" sz="1200" b="0" u="none" strike="noStrike" dirty="0">
                          <a:solidFill>
                            <a:sysClr val="windowText" lastClr="000000"/>
                          </a:solidFill>
                          <a:effectLst/>
                        </a:rPr>
                        <a:t>Harnessing the full potential of health data for Innovation</a:t>
                      </a:r>
                      <a:r>
                        <a:rPr lang="en-US" sz="1200" b="1" dirty="0">
                          <a:solidFill>
                            <a:sysClr val="windowText" lastClr="000000"/>
                          </a:solidFill>
                          <a:effectLst/>
                        </a:rPr>
                        <a:t>​</a:t>
                      </a:r>
                      <a:endParaRPr lang="en-US" sz="1200" b="1" i="0" dirty="0">
                        <a:solidFill>
                          <a:sysClr val="windowText" lastClr="000000"/>
                        </a:solidFill>
                        <a:effectLst/>
                        <a:latin typeface="+mn-lt"/>
                      </a:endParaRPr>
                    </a:p>
                  </a:txBody>
                  <a:tcPr marL="56824" marR="56824" marT="28412" marB="28412">
                    <a:solidFill>
                      <a:schemeClr val="accent3">
                        <a:lumMod val="60000"/>
                        <a:lumOff val="40000"/>
                      </a:schemeClr>
                    </a:solidFill>
                  </a:tcPr>
                </a:tc>
                <a:tc>
                  <a:txBody>
                    <a:bodyPr/>
                    <a:lstStyle/>
                    <a:p>
                      <a:pPr algn="l" fontAlgn="base"/>
                      <a:r>
                        <a:rPr lang="en-GB" sz="1200" b="1" u="none" strike="noStrike" dirty="0">
                          <a:solidFill>
                            <a:sysClr val="windowText" lastClr="000000"/>
                          </a:solidFill>
                          <a:effectLst/>
                        </a:rPr>
                        <a:t>Fast Track Start-Up Driven Innovation Project (</a:t>
                      </a:r>
                      <a:r>
                        <a:rPr lang="en-GB" sz="1200" b="1" u="none" strike="noStrike" dirty="0" err="1">
                          <a:solidFill>
                            <a:sysClr val="windowText" lastClr="000000"/>
                          </a:solidFill>
                          <a:effectLst/>
                        </a:rPr>
                        <a:t>DiGinnovation</a:t>
                      </a:r>
                      <a:r>
                        <a:rPr lang="en-GB" sz="1200" b="1" u="none" strike="noStrike" dirty="0">
                          <a:solidFill>
                            <a:sysClr val="windowText" lastClr="000000"/>
                          </a:solidFill>
                          <a:effectLst/>
                        </a:rPr>
                        <a:t>)</a:t>
                      </a:r>
                      <a:r>
                        <a:rPr lang="en-GB" sz="1200" b="1" dirty="0">
                          <a:solidFill>
                            <a:sysClr val="windowText" lastClr="000000"/>
                          </a:solidFill>
                          <a:effectLst/>
                        </a:rPr>
                        <a:t>​</a:t>
                      </a:r>
                      <a:endParaRPr lang="en-GB" sz="1200" b="1" i="0" dirty="0">
                        <a:solidFill>
                          <a:sysClr val="windowText" lastClr="000000"/>
                        </a:solidFill>
                        <a:effectLst/>
                        <a:latin typeface="+mn-lt"/>
                      </a:endParaRPr>
                    </a:p>
                  </a:txBody>
                  <a:tcPr marL="56824" marR="56824" marT="28412" marB="28412">
                    <a:solidFill>
                      <a:schemeClr val="accent3">
                        <a:lumMod val="60000"/>
                        <a:lumOff val="40000"/>
                      </a:schemeClr>
                    </a:solidFill>
                  </a:tcPr>
                </a:tc>
                <a:extLst>
                  <a:ext uri="{0D108BD9-81ED-4DB2-BD59-A6C34878D82A}">
                    <a16:rowId xmlns:a16="http://schemas.microsoft.com/office/drawing/2014/main" val="282886097"/>
                  </a:ext>
                </a:extLst>
              </a:tr>
              <a:tr h="814772">
                <a:tc>
                  <a:txBody>
                    <a:bodyPr/>
                    <a:lstStyle/>
                    <a:p>
                      <a:pPr algn="l" fontAlgn="base"/>
                      <a:r>
                        <a:rPr lang="en-US" sz="1200" b="0">
                          <a:solidFill>
                            <a:srgbClr val="000000"/>
                          </a:solidFill>
                          <a:effectLst/>
                        </a:rPr>
                        <a:t>Goal​</a:t>
                      </a:r>
                      <a:endParaRPr lang="en-US" sz="1200" b="0" i="0">
                        <a:solidFill>
                          <a:srgbClr val="000000"/>
                        </a:solidFill>
                        <a:effectLst/>
                        <a:latin typeface="+mn-lt"/>
                      </a:endParaRPr>
                    </a:p>
                  </a:txBody>
                  <a:tcPr marL="56824" marR="56824" marT="28412" marB="28412"/>
                </a:tc>
                <a:tc>
                  <a:txBody>
                    <a:bodyPr/>
                    <a:lstStyle/>
                    <a:p>
                      <a:pPr algn="l" fontAlgn="base"/>
                      <a:r>
                        <a:rPr lang="en-US" sz="1200" b="0" u="none" strike="noStrike">
                          <a:solidFill>
                            <a:srgbClr val="000000"/>
                          </a:solidFill>
                          <a:effectLst/>
                        </a:rPr>
                        <a:t>Build more resilient healthcare systems that work based on value, not on volume.</a:t>
                      </a:r>
                      <a:r>
                        <a:rPr lang="en-US" sz="1200" b="0">
                          <a:solidFill>
                            <a:srgbClr val="000000"/>
                          </a:solidFill>
                          <a:effectLst/>
                        </a:rPr>
                        <a:t>​</a:t>
                      </a:r>
                      <a:endParaRPr lang="en-US" sz="1200" b="0" i="0">
                        <a:solidFill>
                          <a:srgbClr val="000000"/>
                        </a:solidFill>
                        <a:effectLst/>
                        <a:latin typeface="+mn-lt"/>
                      </a:endParaRPr>
                    </a:p>
                  </a:txBody>
                  <a:tcPr marL="56824" marR="56824" marT="28412" marB="28412"/>
                </a:tc>
                <a:tc>
                  <a:txBody>
                    <a:bodyPr/>
                    <a:lstStyle/>
                    <a:p>
                      <a:pPr algn="l" fontAlgn="base"/>
                      <a:r>
                        <a:rPr lang="en-US" sz="1200" b="0" u="none" strike="noStrike">
                          <a:solidFill>
                            <a:srgbClr val="000000"/>
                          </a:solidFill>
                          <a:effectLst/>
                        </a:rPr>
                        <a:t>Launch innovative patient centred Digital Medical Devices into the market</a:t>
                      </a:r>
                      <a:r>
                        <a:rPr lang="en-US" sz="1200" b="0">
                          <a:solidFill>
                            <a:srgbClr val="000000"/>
                          </a:solidFill>
                          <a:effectLst/>
                        </a:rPr>
                        <a:t>​</a:t>
                      </a:r>
                      <a:endParaRPr lang="en-US" sz="1200" b="0" i="0">
                        <a:solidFill>
                          <a:srgbClr val="000000"/>
                        </a:solidFill>
                        <a:effectLst/>
                        <a:latin typeface="+mn-lt"/>
                      </a:endParaRPr>
                    </a:p>
                  </a:txBody>
                  <a:tcPr marL="56824" marR="56824" marT="28412" marB="28412"/>
                </a:tc>
                <a:tc>
                  <a:txBody>
                    <a:bodyPr/>
                    <a:lstStyle/>
                    <a:p>
                      <a:pPr algn="l" fontAlgn="base"/>
                      <a:r>
                        <a:rPr lang="en-GB" sz="1200" b="0" u="none" strike="noStrike">
                          <a:solidFill>
                            <a:srgbClr val="000000"/>
                          </a:solidFill>
                          <a:effectLst/>
                        </a:rPr>
                        <a:t>Unleash the full potential of health data by exploring the secondary use for the development of innovative technologies or solutions that deliver outcomes that matter to patients</a:t>
                      </a:r>
                      <a:r>
                        <a:rPr lang="en-GB" sz="1200" b="0">
                          <a:solidFill>
                            <a:srgbClr val="000000"/>
                          </a:solidFill>
                          <a:effectLst/>
                        </a:rPr>
                        <a:t>​</a:t>
                      </a:r>
                      <a:endParaRPr lang="en-GB" sz="1200" b="0" i="0">
                        <a:solidFill>
                          <a:srgbClr val="000000"/>
                        </a:solidFill>
                        <a:effectLst/>
                        <a:latin typeface="+mn-lt"/>
                      </a:endParaRPr>
                    </a:p>
                  </a:txBody>
                  <a:tcPr marL="56824" marR="56824" marT="28412" marB="28412"/>
                </a:tc>
                <a:tc>
                  <a:txBody>
                    <a:bodyPr/>
                    <a:lstStyle/>
                    <a:p>
                      <a:pPr algn="l" fontAlgn="base"/>
                      <a:r>
                        <a:rPr lang="en-US" sz="1200" b="0" u="none" strike="noStrike">
                          <a:solidFill>
                            <a:srgbClr val="000000"/>
                          </a:solidFill>
                          <a:effectLst/>
                        </a:rPr>
                        <a:t>Receive reimbursement for innovative patient-centered Digital Medical Devices and launch these innovations on the market </a:t>
                      </a:r>
                      <a:r>
                        <a:rPr lang="en-US" sz="1200" b="0">
                          <a:solidFill>
                            <a:srgbClr val="000000"/>
                          </a:solidFill>
                          <a:effectLst/>
                        </a:rPr>
                        <a:t>​</a:t>
                      </a:r>
                      <a:endParaRPr lang="en-US" sz="1200" b="0" i="0">
                        <a:solidFill>
                          <a:srgbClr val="000000"/>
                        </a:solidFill>
                        <a:effectLst/>
                        <a:latin typeface="+mn-lt"/>
                      </a:endParaRPr>
                    </a:p>
                  </a:txBody>
                  <a:tcPr marL="56824" marR="56824" marT="28412" marB="28412"/>
                </a:tc>
                <a:extLst>
                  <a:ext uri="{0D108BD9-81ED-4DB2-BD59-A6C34878D82A}">
                    <a16:rowId xmlns:a16="http://schemas.microsoft.com/office/drawing/2014/main" val="1214787575"/>
                  </a:ext>
                </a:extLst>
              </a:tr>
              <a:tr h="518491">
                <a:tc>
                  <a:txBody>
                    <a:bodyPr/>
                    <a:lstStyle/>
                    <a:p>
                      <a:pPr algn="l" fontAlgn="base"/>
                      <a:r>
                        <a:rPr lang="en-US" sz="1200" b="0">
                          <a:solidFill>
                            <a:srgbClr val="000000"/>
                          </a:solidFill>
                          <a:effectLst/>
                        </a:rPr>
                        <a:t>IML start​</a:t>
                      </a:r>
                      <a:endParaRPr lang="en-US" sz="1200" b="0" i="0">
                        <a:solidFill>
                          <a:srgbClr val="000000"/>
                        </a:solidFill>
                        <a:effectLst/>
                        <a:latin typeface="+mn-lt"/>
                      </a:endParaRPr>
                    </a:p>
                  </a:txBody>
                  <a:tcPr marL="56824" marR="56824" marT="28412" marB="28412"/>
                </a:tc>
                <a:tc>
                  <a:txBody>
                    <a:bodyPr/>
                    <a:lstStyle/>
                    <a:p>
                      <a:pPr algn="l" fontAlgn="base"/>
                      <a:r>
                        <a:rPr lang="en-US" sz="1200" b="1" dirty="0">
                          <a:solidFill>
                            <a:srgbClr val="E4106B"/>
                          </a:solidFill>
                          <a:effectLst/>
                        </a:rPr>
                        <a:t>IML 8</a:t>
                      </a:r>
                      <a:r>
                        <a:rPr lang="en-US" sz="1200" b="0" dirty="0">
                          <a:solidFill>
                            <a:srgbClr val="000000"/>
                          </a:solidFill>
                          <a:effectLst/>
                        </a:rPr>
                        <a:t>, </a:t>
                      </a:r>
                      <a:r>
                        <a:rPr lang="en-US" sz="1200" b="0" dirty="0">
                          <a:solidFill>
                            <a:srgbClr val="E4106B"/>
                          </a:solidFill>
                          <a:effectLst/>
                        </a:rPr>
                        <a:t>CE mark granted</a:t>
                      </a:r>
                      <a:r>
                        <a:rPr lang="en-US" sz="1200" b="0" dirty="0">
                          <a:solidFill>
                            <a:srgbClr val="000000"/>
                          </a:solidFill>
                          <a:effectLst/>
                        </a:rPr>
                        <a:t>, only IT platform integration​</a:t>
                      </a:r>
                      <a:endParaRPr lang="en-US" sz="1200" b="0" i="0" dirty="0">
                        <a:solidFill>
                          <a:srgbClr val="000000"/>
                        </a:solidFill>
                        <a:effectLst/>
                        <a:latin typeface="+mn-lt"/>
                      </a:endParaRPr>
                    </a:p>
                  </a:txBody>
                  <a:tcPr marL="56824" marR="56824" marT="28412" marB="28412"/>
                </a:tc>
                <a:tc>
                  <a:txBody>
                    <a:bodyPr/>
                    <a:lstStyle/>
                    <a:p>
                      <a:pPr algn="l" fontAlgn="base"/>
                      <a:r>
                        <a:rPr lang="en-US" sz="1200" b="0" dirty="0">
                          <a:solidFill>
                            <a:srgbClr val="E4106B"/>
                          </a:solidFill>
                          <a:effectLst/>
                        </a:rPr>
                        <a:t>IML 5 </a:t>
                      </a:r>
                      <a:r>
                        <a:rPr lang="en-US" sz="1200" b="0" dirty="0">
                          <a:solidFill>
                            <a:srgbClr val="000000"/>
                          </a:solidFill>
                          <a:effectLst/>
                        </a:rPr>
                        <a:t>(Proof of Value) - 6 </a:t>
                      </a:r>
                      <a:r>
                        <a:rPr lang="en-US" sz="1200" b="0" u="none" strike="noStrike" dirty="0">
                          <a:solidFill>
                            <a:srgbClr val="000000"/>
                          </a:solidFill>
                          <a:effectLst/>
                        </a:rPr>
                        <a:t>(Initial Clinical Trials)</a:t>
                      </a:r>
                      <a:r>
                        <a:rPr lang="en-US" sz="1200" b="0" dirty="0">
                          <a:solidFill>
                            <a:srgbClr val="000000"/>
                          </a:solidFill>
                          <a:effectLst/>
                        </a:rPr>
                        <a:t>​</a:t>
                      </a:r>
                      <a:endParaRPr lang="en-US" sz="1200" b="0" i="0" dirty="0">
                        <a:solidFill>
                          <a:srgbClr val="000000"/>
                        </a:solidFill>
                        <a:effectLst/>
                        <a:latin typeface="+mn-lt"/>
                      </a:endParaRPr>
                    </a:p>
                  </a:txBody>
                  <a:tcPr marL="56824" marR="56824" marT="28412" marB="28412"/>
                </a:tc>
                <a:tc>
                  <a:txBody>
                    <a:bodyPr/>
                    <a:lstStyle/>
                    <a:p>
                      <a:pPr algn="l" fontAlgn="base"/>
                      <a:r>
                        <a:rPr lang="en-US" sz="1200" b="0" u="none" strike="noStrike" dirty="0">
                          <a:solidFill>
                            <a:srgbClr val="E4106B"/>
                          </a:solidFill>
                          <a:effectLst/>
                        </a:rPr>
                        <a:t>IML 5 </a:t>
                      </a:r>
                      <a:r>
                        <a:rPr lang="en-US" sz="1200" b="0" u="none" strike="noStrike" dirty="0">
                          <a:solidFill>
                            <a:srgbClr val="000000"/>
                          </a:solidFill>
                          <a:effectLst/>
                        </a:rPr>
                        <a:t>(Proof of Value) - 6 (Initial Clinical Trials)</a:t>
                      </a:r>
                      <a:r>
                        <a:rPr lang="en-US" sz="1200" b="0" dirty="0">
                          <a:solidFill>
                            <a:srgbClr val="000000"/>
                          </a:solidFill>
                          <a:effectLst/>
                        </a:rPr>
                        <a:t>​</a:t>
                      </a:r>
                      <a:endParaRPr lang="en-US" sz="1200" b="0" i="0" dirty="0">
                        <a:solidFill>
                          <a:srgbClr val="000000"/>
                        </a:solidFill>
                        <a:effectLst/>
                        <a:latin typeface="+mn-lt"/>
                      </a:endParaRPr>
                    </a:p>
                  </a:txBody>
                  <a:tcPr marL="56824" marR="56824" marT="28412" marB="28412"/>
                </a:tc>
                <a:tc>
                  <a:txBody>
                    <a:bodyPr/>
                    <a:lstStyle/>
                    <a:p>
                      <a:pPr algn="l" fontAlgn="base"/>
                      <a:r>
                        <a:rPr lang="en-US" sz="1200" b="0" u="none" strike="noStrike" dirty="0">
                          <a:solidFill>
                            <a:srgbClr val="E4106B"/>
                          </a:solidFill>
                          <a:effectLst/>
                        </a:rPr>
                        <a:t>IML7</a:t>
                      </a:r>
                      <a:r>
                        <a:rPr lang="en-US" sz="1200" b="0" u="none" strike="noStrike" dirty="0">
                          <a:solidFill>
                            <a:srgbClr val="000000"/>
                          </a:solidFill>
                          <a:effectLst/>
                        </a:rPr>
                        <a:t> (Validation of Solution) - IML8 (Approval &amp; Launch), </a:t>
                      </a:r>
                      <a:r>
                        <a:rPr lang="en-US" sz="1200" b="0" u="none" strike="noStrike" dirty="0">
                          <a:solidFill>
                            <a:srgbClr val="E4106B"/>
                          </a:solidFill>
                          <a:effectLst/>
                        </a:rPr>
                        <a:t>CE mark granted</a:t>
                      </a:r>
                      <a:r>
                        <a:rPr lang="en-US" sz="1200" b="0" dirty="0">
                          <a:solidFill>
                            <a:srgbClr val="E4106B"/>
                          </a:solidFill>
                          <a:effectLst/>
                        </a:rPr>
                        <a:t>​</a:t>
                      </a:r>
                      <a:endParaRPr lang="en-US" sz="1200" b="0" i="0" dirty="0">
                        <a:solidFill>
                          <a:srgbClr val="E4106B"/>
                        </a:solidFill>
                        <a:effectLst/>
                        <a:latin typeface="+mn-lt"/>
                      </a:endParaRPr>
                    </a:p>
                  </a:txBody>
                  <a:tcPr marL="56824" marR="56824" marT="28412" marB="28412"/>
                </a:tc>
                <a:extLst>
                  <a:ext uri="{0D108BD9-81ED-4DB2-BD59-A6C34878D82A}">
                    <a16:rowId xmlns:a16="http://schemas.microsoft.com/office/drawing/2014/main" val="3591244446"/>
                  </a:ext>
                </a:extLst>
              </a:tr>
              <a:tr h="370351">
                <a:tc>
                  <a:txBody>
                    <a:bodyPr/>
                    <a:lstStyle/>
                    <a:p>
                      <a:pPr algn="l" fontAlgn="base"/>
                      <a:r>
                        <a:rPr lang="en-US" sz="1200" b="0">
                          <a:solidFill>
                            <a:srgbClr val="000000"/>
                          </a:solidFill>
                          <a:effectLst/>
                        </a:rPr>
                        <a:t>IML end​</a:t>
                      </a:r>
                      <a:endParaRPr lang="en-US" sz="1200" b="0" i="0">
                        <a:solidFill>
                          <a:srgbClr val="000000"/>
                        </a:solidFill>
                        <a:effectLst/>
                        <a:latin typeface="+mn-lt"/>
                      </a:endParaRPr>
                    </a:p>
                  </a:txBody>
                  <a:tcPr marL="56824" marR="56824" marT="28412" marB="28412"/>
                </a:tc>
                <a:tc>
                  <a:txBody>
                    <a:bodyPr/>
                    <a:lstStyle/>
                    <a:p>
                      <a:pPr algn="l" fontAlgn="base"/>
                      <a:r>
                        <a:rPr lang="en-US" sz="1200" b="0">
                          <a:solidFill>
                            <a:srgbClr val="000000"/>
                          </a:solidFill>
                          <a:effectLst/>
                        </a:rPr>
                        <a:t>IML 9 (Clinical Use)​</a:t>
                      </a:r>
                      <a:endParaRPr lang="en-US" sz="1200" b="0" i="0">
                        <a:solidFill>
                          <a:srgbClr val="000000"/>
                        </a:solidFill>
                        <a:effectLst/>
                        <a:latin typeface="+mn-lt"/>
                      </a:endParaRPr>
                    </a:p>
                  </a:txBody>
                  <a:tcPr marL="56824" marR="56824" marT="28412" marB="28412"/>
                </a:tc>
                <a:tc>
                  <a:txBody>
                    <a:bodyPr/>
                    <a:lstStyle/>
                    <a:p>
                      <a:pPr algn="l" fontAlgn="base"/>
                      <a:r>
                        <a:rPr lang="en-GB" sz="1200" b="0" u="none" strike="noStrike">
                          <a:solidFill>
                            <a:srgbClr val="000000"/>
                          </a:solidFill>
                          <a:effectLst/>
                        </a:rPr>
                        <a:t>IML7 (Validation of Solution) - IML8 (Approval &amp; Launch)</a:t>
                      </a:r>
                      <a:r>
                        <a:rPr lang="en-GB" sz="1200" b="0">
                          <a:solidFill>
                            <a:srgbClr val="000000"/>
                          </a:solidFill>
                          <a:effectLst/>
                        </a:rPr>
                        <a:t>​</a:t>
                      </a:r>
                      <a:endParaRPr lang="en-GB" sz="1200" b="0" i="0">
                        <a:solidFill>
                          <a:srgbClr val="000000"/>
                        </a:solidFill>
                        <a:effectLst/>
                        <a:latin typeface="+mn-lt"/>
                      </a:endParaRPr>
                    </a:p>
                  </a:txBody>
                  <a:tcPr marL="56824" marR="56824" marT="28412" marB="28412"/>
                </a:tc>
                <a:tc>
                  <a:txBody>
                    <a:bodyPr/>
                    <a:lstStyle/>
                    <a:p>
                      <a:pPr algn="l" fontAlgn="base"/>
                      <a:r>
                        <a:rPr lang="en-GB" sz="1200" b="0" u="none" strike="noStrike">
                          <a:solidFill>
                            <a:srgbClr val="000000"/>
                          </a:solidFill>
                          <a:effectLst/>
                        </a:rPr>
                        <a:t>IML7 (Validation of Solution) - IML8 (Approval &amp; Launch)</a:t>
                      </a:r>
                      <a:r>
                        <a:rPr lang="en-GB" sz="1200" b="0">
                          <a:solidFill>
                            <a:srgbClr val="000000"/>
                          </a:solidFill>
                          <a:effectLst/>
                        </a:rPr>
                        <a:t>​</a:t>
                      </a:r>
                      <a:endParaRPr lang="en-GB" sz="1200" b="0" i="0">
                        <a:solidFill>
                          <a:srgbClr val="000000"/>
                        </a:solidFill>
                        <a:effectLst/>
                        <a:latin typeface="+mn-lt"/>
                      </a:endParaRPr>
                    </a:p>
                  </a:txBody>
                  <a:tcPr marL="56824" marR="56824" marT="28412" marB="28412"/>
                </a:tc>
                <a:tc>
                  <a:txBody>
                    <a:bodyPr/>
                    <a:lstStyle/>
                    <a:p>
                      <a:pPr algn="l" fontAlgn="base"/>
                      <a:r>
                        <a:rPr lang="en-US" sz="1200" b="0" u="none" strike="noStrike" dirty="0">
                          <a:solidFill>
                            <a:schemeClr val="tx1"/>
                          </a:solidFill>
                          <a:effectLst/>
                        </a:rPr>
                        <a:t>IML9</a:t>
                      </a:r>
                      <a:r>
                        <a:rPr lang="en-US" sz="1200" b="0" u="none" strike="noStrike" dirty="0">
                          <a:solidFill>
                            <a:srgbClr val="E4106B"/>
                          </a:solidFill>
                          <a:effectLst/>
                        </a:rPr>
                        <a:t> </a:t>
                      </a:r>
                      <a:r>
                        <a:rPr lang="en-US" sz="1200" b="0" u="none" strike="noStrike" dirty="0">
                          <a:solidFill>
                            <a:srgbClr val="000000"/>
                          </a:solidFill>
                          <a:effectLst/>
                        </a:rPr>
                        <a:t>(Clinical Use)</a:t>
                      </a:r>
                      <a:r>
                        <a:rPr lang="en-US" sz="1200" b="0" dirty="0">
                          <a:solidFill>
                            <a:srgbClr val="000000"/>
                          </a:solidFill>
                          <a:effectLst/>
                        </a:rPr>
                        <a:t>​</a:t>
                      </a:r>
                      <a:endParaRPr lang="en-US" sz="1200" b="0" i="0" dirty="0">
                        <a:solidFill>
                          <a:srgbClr val="000000"/>
                        </a:solidFill>
                        <a:effectLst/>
                        <a:latin typeface="+mn-lt"/>
                      </a:endParaRPr>
                    </a:p>
                  </a:txBody>
                  <a:tcPr marL="56824" marR="56824" marT="28412" marB="28412"/>
                </a:tc>
                <a:extLst>
                  <a:ext uri="{0D108BD9-81ED-4DB2-BD59-A6C34878D82A}">
                    <a16:rowId xmlns:a16="http://schemas.microsoft.com/office/drawing/2014/main" val="295992148"/>
                  </a:ext>
                </a:extLst>
              </a:tr>
              <a:tr h="370351">
                <a:tc>
                  <a:txBody>
                    <a:bodyPr/>
                    <a:lstStyle/>
                    <a:p>
                      <a:pPr algn="l" fontAlgn="base"/>
                      <a:r>
                        <a:rPr lang="en-US" sz="1200" b="0">
                          <a:solidFill>
                            <a:srgbClr val="000000"/>
                          </a:solidFill>
                          <a:effectLst/>
                        </a:rPr>
                        <a:t>Duration​</a:t>
                      </a:r>
                      <a:endParaRPr lang="en-US" sz="1200" b="0" i="0">
                        <a:solidFill>
                          <a:srgbClr val="000000"/>
                        </a:solidFill>
                        <a:effectLst/>
                        <a:latin typeface="+mn-lt"/>
                      </a:endParaRPr>
                    </a:p>
                  </a:txBody>
                  <a:tcPr marL="56824" marR="56824" marT="28412" marB="28412"/>
                </a:tc>
                <a:tc>
                  <a:txBody>
                    <a:bodyPr/>
                    <a:lstStyle/>
                    <a:p>
                      <a:pPr algn="l" fontAlgn="base"/>
                      <a:r>
                        <a:rPr lang="es-ES" sz="1200" b="0">
                          <a:solidFill>
                            <a:srgbClr val="000000"/>
                          </a:solidFill>
                          <a:effectLst/>
                        </a:rPr>
                        <a:t>Max 30 months, ​</a:t>
                      </a:r>
                    </a:p>
                    <a:p>
                      <a:pPr algn="l" fontAlgn="base"/>
                      <a:r>
                        <a:rPr lang="es-ES" sz="1200" b="0">
                          <a:solidFill>
                            <a:srgbClr val="000000"/>
                          </a:solidFill>
                          <a:effectLst/>
                        </a:rPr>
                        <a:t>till Dec 2025​</a:t>
                      </a:r>
                      <a:endParaRPr lang="es-ES" sz="1200" b="0" i="0">
                        <a:solidFill>
                          <a:srgbClr val="000000"/>
                        </a:solidFill>
                        <a:effectLst/>
                        <a:latin typeface="+mn-lt"/>
                      </a:endParaRPr>
                    </a:p>
                  </a:txBody>
                  <a:tcPr marL="56824" marR="56824" marT="28412" marB="28412"/>
                </a:tc>
                <a:tc>
                  <a:txBody>
                    <a:bodyPr/>
                    <a:lstStyle/>
                    <a:p>
                      <a:pPr algn="l" fontAlgn="base"/>
                      <a:r>
                        <a:rPr lang="en-US" sz="1200" b="0">
                          <a:solidFill>
                            <a:srgbClr val="000000"/>
                          </a:solidFill>
                          <a:effectLst/>
                        </a:rPr>
                        <a:t>Max 24 months, ​</a:t>
                      </a:r>
                    </a:p>
                    <a:p>
                      <a:pPr algn="l" fontAlgn="base"/>
                      <a:r>
                        <a:rPr lang="en-US" sz="1200" b="0">
                          <a:solidFill>
                            <a:srgbClr val="000000"/>
                          </a:solidFill>
                          <a:effectLst/>
                        </a:rPr>
                        <a:t>till Dec 2025​</a:t>
                      </a:r>
                      <a:endParaRPr lang="en-US" sz="1200" b="0" i="0">
                        <a:solidFill>
                          <a:srgbClr val="000000"/>
                        </a:solidFill>
                        <a:effectLst/>
                        <a:latin typeface="+mn-lt"/>
                      </a:endParaRPr>
                    </a:p>
                  </a:txBody>
                  <a:tcPr marL="56824" marR="56824" marT="28412" marB="28412"/>
                </a:tc>
                <a:tc>
                  <a:txBody>
                    <a:bodyPr/>
                    <a:lstStyle/>
                    <a:p>
                      <a:pPr algn="l" fontAlgn="base"/>
                      <a:r>
                        <a:rPr lang="es-ES" sz="1200" b="0">
                          <a:solidFill>
                            <a:srgbClr val="000000"/>
                          </a:solidFill>
                          <a:effectLst/>
                        </a:rPr>
                        <a:t>Max 24 months, ​</a:t>
                      </a:r>
                    </a:p>
                    <a:p>
                      <a:pPr algn="l" fontAlgn="base"/>
                      <a:r>
                        <a:rPr lang="es-ES" sz="1200" b="0">
                          <a:solidFill>
                            <a:srgbClr val="000000"/>
                          </a:solidFill>
                          <a:effectLst/>
                        </a:rPr>
                        <a:t>till Dec 2025​</a:t>
                      </a:r>
                      <a:endParaRPr lang="es-ES" sz="1200" b="0" i="0">
                        <a:solidFill>
                          <a:srgbClr val="000000"/>
                        </a:solidFill>
                        <a:effectLst/>
                        <a:latin typeface="+mn-lt"/>
                      </a:endParaRPr>
                    </a:p>
                  </a:txBody>
                  <a:tcPr marL="56824" marR="56824" marT="28412" marB="28412"/>
                </a:tc>
                <a:tc>
                  <a:txBody>
                    <a:bodyPr/>
                    <a:lstStyle/>
                    <a:p>
                      <a:pPr algn="l" fontAlgn="base"/>
                      <a:r>
                        <a:rPr lang="en-US" sz="1200" b="0">
                          <a:solidFill>
                            <a:srgbClr val="000000"/>
                          </a:solidFill>
                          <a:effectLst/>
                        </a:rPr>
                        <a:t>Max 9 months​</a:t>
                      </a:r>
                      <a:endParaRPr lang="en-US" sz="1200" b="0" i="0">
                        <a:solidFill>
                          <a:srgbClr val="000000"/>
                        </a:solidFill>
                        <a:effectLst/>
                        <a:latin typeface="+mn-lt"/>
                      </a:endParaRPr>
                    </a:p>
                  </a:txBody>
                  <a:tcPr marL="56824" marR="56824" marT="28412" marB="28412"/>
                </a:tc>
                <a:extLst>
                  <a:ext uri="{0D108BD9-81ED-4DB2-BD59-A6C34878D82A}">
                    <a16:rowId xmlns:a16="http://schemas.microsoft.com/office/drawing/2014/main" val="2071985080"/>
                  </a:ext>
                </a:extLst>
              </a:tr>
              <a:tr h="254616">
                <a:tc>
                  <a:txBody>
                    <a:bodyPr/>
                    <a:lstStyle/>
                    <a:p>
                      <a:pPr algn="l" fontAlgn="base"/>
                      <a:r>
                        <a:rPr lang="es-ES" sz="1200" b="0">
                          <a:solidFill>
                            <a:srgbClr val="000000"/>
                          </a:solidFill>
                          <a:effectLst/>
                        </a:rPr>
                        <a:t>EIT Grant​</a:t>
                      </a:r>
                      <a:endParaRPr lang="es-ES" sz="1200" b="0" i="0">
                        <a:solidFill>
                          <a:srgbClr val="000000"/>
                        </a:solidFill>
                        <a:effectLst/>
                        <a:latin typeface="+mn-lt"/>
                      </a:endParaRPr>
                    </a:p>
                  </a:txBody>
                  <a:tcPr marL="56824" marR="56824" marT="28412" marB="28412"/>
                </a:tc>
                <a:tc>
                  <a:txBody>
                    <a:bodyPr/>
                    <a:lstStyle/>
                    <a:p>
                      <a:pPr algn="l" fontAlgn="base"/>
                      <a:r>
                        <a:rPr lang="en-US" sz="1200" b="0">
                          <a:solidFill>
                            <a:srgbClr val="000000"/>
                          </a:solidFill>
                          <a:effectLst/>
                        </a:rPr>
                        <a:t>Max 2M EUR, max 850K EUR/Y​</a:t>
                      </a:r>
                      <a:endParaRPr lang="en-US" sz="1200" b="0" i="0">
                        <a:solidFill>
                          <a:srgbClr val="000000"/>
                        </a:solidFill>
                        <a:effectLst/>
                        <a:latin typeface="+mn-lt"/>
                      </a:endParaRPr>
                    </a:p>
                  </a:txBody>
                  <a:tcPr marL="56824" marR="56824" marT="28412" marB="28412"/>
                </a:tc>
                <a:tc>
                  <a:txBody>
                    <a:bodyPr/>
                    <a:lstStyle/>
                    <a:p>
                      <a:pPr algn="l" fontAlgn="base"/>
                      <a:r>
                        <a:rPr lang="en-US" sz="1200" b="0">
                          <a:solidFill>
                            <a:srgbClr val="000000"/>
                          </a:solidFill>
                          <a:effectLst/>
                        </a:rPr>
                        <a:t>Max 1,5 M EUR, </a:t>
                      </a:r>
                      <a:r>
                        <a:rPr lang="en-US" sz="1200" b="0" u="none" strike="noStrike">
                          <a:solidFill>
                            <a:srgbClr val="000000"/>
                          </a:solidFill>
                          <a:effectLst/>
                        </a:rPr>
                        <a:t>max 850K EUR/Y</a:t>
                      </a:r>
                      <a:r>
                        <a:rPr lang="en-US" sz="1200" b="0">
                          <a:solidFill>
                            <a:srgbClr val="000000"/>
                          </a:solidFill>
                          <a:effectLst/>
                        </a:rPr>
                        <a:t>​</a:t>
                      </a:r>
                      <a:endParaRPr lang="en-US" sz="1200" b="0" i="0">
                        <a:solidFill>
                          <a:srgbClr val="000000"/>
                        </a:solidFill>
                        <a:effectLst/>
                        <a:latin typeface="+mn-lt"/>
                      </a:endParaRPr>
                    </a:p>
                  </a:txBody>
                  <a:tcPr marL="56824" marR="56824" marT="28412" marB="28412"/>
                </a:tc>
                <a:tc>
                  <a:txBody>
                    <a:bodyPr/>
                    <a:lstStyle/>
                    <a:p>
                      <a:pPr algn="l" fontAlgn="base"/>
                      <a:r>
                        <a:rPr lang="en-US" sz="1200" b="0">
                          <a:solidFill>
                            <a:srgbClr val="000000"/>
                          </a:solidFill>
                          <a:effectLst/>
                        </a:rPr>
                        <a:t>1,5 M EUR, </a:t>
                      </a:r>
                      <a:r>
                        <a:rPr lang="en-US" sz="1200" b="0" u="none" strike="noStrike">
                          <a:solidFill>
                            <a:srgbClr val="000000"/>
                          </a:solidFill>
                          <a:effectLst/>
                        </a:rPr>
                        <a:t>max 850K EUR/Y</a:t>
                      </a:r>
                      <a:r>
                        <a:rPr lang="en-US" sz="1200" b="0">
                          <a:solidFill>
                            <a:srgbClr val="000000"/>
                          </a:solidFill>
                          <a:effectLst/>
                        </a:rPr>
                        <a:t>​</a:t>
                      </a:r>
                      <a:endParaRPr lang="en-US" sz="1200" b="0" i="0">
                        <a:solidFill>
                          <a:srgbClr val="000000"/>
                        </a:solidFill>
                        <a:effectLst/>
                        <a:latin typeface="+mn-lt"/>
                      </a:endParaRPr>
                    </a:p>
                  </a:txBody>
                  <a:tcPr marL="56824" marR="56824" marT="28412" marB="28412"/>
                </a:tc>
                <a:tc>
                  <a:txBody>
                    <a:bodyPr/>
                    <a:lstStyle/>
                    <a:p>
                      <a:pPr algn="l" fontAlgn="base"/>
                      <a:r>
                        <a:rPr lang="en-US" sz="1200" b="0">
                          <a:solidFill>
                            <a:srgbClr val="000000"/>
                          </a:solidFill>
                          <a:effectLst/>
                        </a:rPr>
                        <a:t>Max 350 K EUR​</a:t>
                      </a:r>
                      <a:endParaRPr lang="en-US" sz="1200" b="0" i="0">
                        <a:solidFill>
                          <a:srgbClr val="000000"/>
                        </a:solidFill>
                        <a:effectLst/>
                        <a:latin typeface="+mn-lt"/>
                      </a:endParaRPr>
                    </a:p>
                  </a:txBody>
                  <a:tcPr marL="56824" marR="56824" marT="28412" marB="28412"/>
                </a:tc>
                <a:extLst>
                  <a:ext uri="{0D108BD9-81ED-4DB2-BD59-A6C34878D82A}">
                    <a16:rowId xmlns:a16="http://schemas.microsoft.com/office/drawing/2014/main" val="4246210296"/>
                  </a:ext>
                </a:extLst>
              </a:tr>
              <a:tr h="962912">
                <a:tc>
                  <a:txBody>
                    <a:bodyPr/>
                    <a:lstStyle/>
                    <a:p>
                      <a:pPr algn="l" fontAlgn="base"/>
                      <a:r>
                        <a:rPr lang="en-US" sz="1200" b="0">
                          <a:solidFill>
                            <a:srgbClr val="000000"/>
                          </a:solidFill>
                          <a:effectLst/>
                        </a:rPr>
                        <a:t>Specificities​</a:t>
                      </a:r>
                      <a:endParaRPr lang="en-US" sz="1200" b="0" i="0">
                        <a:solidFill>
                          <a:srgbClr val="000000"/>
                        </a:solidFill>
                        <a:effectLst/>
                        <a:latin typeface="+mn-lt"/>
                      </a:endParaRPr>
                    </a:p>
                  </a:txBody>
                  <a:tcPr marL="56824" marR="56824" marT="28412" marB="28412"/>
                </a:tc>
                <a:tc>
                  <a:txBody>
                    <a:bodyPr/>
                    <a:lstStyle/>
                    <a:p>
                      <a:pPr algn="l" fontAlgn="base">
                        <a:buFont typeface="Arial" panose="020B0604020202020204" pitchFamily="34" charset="0"/>
                        <a:buChar char="•"/>
                      </a:pPr>
                      <a:r>
                        <a:rPr lang="es-ES" sz="1200" b="0">
                          <a:solidFill>
                            <a:srgbClr val="000000"/>
                          </a:solidFill>
                          <a:effectLst/>
                        </a:rPr>
                        <a:t>2 HC providers identified at short proposal​</a:t>
                      </a:r>
                    </a:p>
                    <a:p>
                      <a:pPr algn="l" fontAlgn="base">
                        <a:buFont typeface="Arial" panose="020B0604020202020204" pitchFamily="34" charset="0"/>
                        <a:buChar char="•"/>
                      </a:pPr>
                      <a:r>
                        <a:rPr lang="es-ES" sz="1200" b="0">
                          <a:solidFill>
                            <a:srgbClr val="000000"/>
                          </a:solidFill>
                          <a:effectLst/>
                        </a:rPr>
                        <a:t>2 payers​</a:t>
                      </a:r>
                    </a:p>
                    <a:p>
                      <a:pPr algn="l" fontAlgn="base">
                        <a:buFont typeface="Arial" panose="020B0604020202020204" pitchFamily="34" charset="0"/>
                        <a:buChar char="•"/>
                      </a:pPr>
                      <a:r>
                        <a:rPr lang="es-ES" sz="1200" b="0">
                          <a:solidFill>
                            <a:srgbClr val="000000"/>
                          </a:solidFill>
                          <a:effectLst/>
                        </a:rPr>
                        <a:t>IT platform integration​</a:t>
                      </a:r>
                    </a:p>
                    <a:p>
                      <a:pPr algn="l" fontAlgn="base">
                        <a:buFont typeface="Arial" panose="020B0604020202020204" pitchFamily="34" charset="0"/>
                        <a:buChar char="•"/>
                      </a:pPr>
                      <a:r>
                        <a:rPr lang="es-ES" sz="1200" b="0">
                          <a:solidFill>
                            <a:srgbClr val="000000"/>
                          </a:solidFill>
                          <a:effectLst/>
                        </a:rPr>
                        <a:t>Replicability beyond project end​</a:t>
                      </a:r>
                    </a:p>
                    <a:p>
                      <a:pPr algn="l" fontAlgn="base">
                        <a:buFont typeface="Arial" panose="020B0604020202020204" pitchFamily="34" charset="0"/>
                        <a:buChar char="•"/>
                      </a:pPr>
                      <a:r>
                        <a:rPr lang="es-ES" sz="1200" b="0">
                          <a:solidFill>
                            <a:srgbClr val="000000"/>
                          </a:solidFill>
                          <a:effectLst/>
                        </a:rPr>
                        <a:t>Health economics​</a:t>
                      </a:r>
                      <a:endParaRPr lang="es-ES" sz="1200" b="0" i="0">
                        <a:solidFill>
                          <a:srgbClr val="000000"/>
                        </a:solidFill>
                        <a:effectLst/>
                        <a:latin typeface="+mn-lt"/>
                      </a:endParaRPr>
                    </a:p>
                  </a:txBody>
                  <a:tcPr marL="56824" marR="56824" marT="28412" marB="28412"/>
                </a:tc>
                <a:tc>
                  <a:txBody>
                    <a:bodyPr/>
                    <a:lstStyle/>
                    <a:p>
                      <a:pPr marL="171450" indent="-171450" algn="l" fontAlgn="base">
                        <a:buFont typeface="Arial" panose="020B0604020202020204" pitchFamily="34" charset="0"/>
                        <a:buChar char="•"/>
                      </a:pPr>
                      <a:r>
                        <a:rPr lang="en-US" sz="1200" b="0" dirty="0">
                          <a:solidFill>
                            <a:srgbClr val="000000"/>
                          </a:solidFill>
                          <a:effectLst/>
                        </a:rPr>
                        <a:t>On the market in 1 year after project end​</a:t>
                      </a:r>
                      <a:endParaRPr lang="en-US" sz="1200" b="0" i="0" dirty="0">
                        <a:solidFill>
                          <a:srgbClr val="000000"/>
                        </a:solidFill>
                        <a:effectLst/>
                        <a:latin typeface="+mn-lt"/>
                      </a:endParaRPr>
                    </a:p>
                  </a:txBody>
                  <a:tcPr marL="56824" marR="56824" marT="28412" marB="28412"/>
                </a:tc>
                <a:tc>
                  <a:txBody>
                    <a:bodyPr/>
                    <a:lstStyle/>
                    <a:p>
                      <a:pPr algn="l" fontAlgn="base">
                        <a:buFont typeface="Arial" panose="020B0604020202020204" pitchFamily="34" charset="0"/>
                        <a:buChar char="•"/>
                      </a:pPr>
                      <a:r>
                        <a:rPr lang="en-GB" sz="1200" b="0" dirty="0">
                          <a:solidFill>
                            <a:srgbClr val="000000"/>
                          </a:solidFill>
                          <a:effectLst/>
                        </a:rPr>
                        <a:t>Access to use of data repositories/registers or biobanks​</a:t>
                      </a:r>
                    </a:p>
                    <a:p>
                      <a:pPr algn="l" fontAlgn="base">
                        <a:buFont typeface="Arial" panose="020B0604020202020204" pitchFamily="34" charset="0"/>
                        <a:buChar char="•"/>
                      </a:pPr>
                      <a:r>
                        <a:rPr lang="en-GB" sz="1200" b="0" dirty="0">
                          <a:solidFill>
                            <a:srgbClr val="000000"/>
                          </a:solidFill>
                          <a:effectLst/>
                        </a:rPr>
                        <a:t>On the market in 1 year after project end​</a:t>
                      </a:r>
                      <a:endParaRPr lang="en-GB" sz="1200" b="0" i="0" dirty="0">
                        <a:solidFill>
                          <a:srgbClr val="000000"/>
                        </a:solidFill>
                        <a:effectLst/>
                        <a:latin typeface="+mn-lt"/>
                      </a:endParaRPr>
                    </a:p>
                  </a:txBody>
                  <a:tcPr marL="56824" marR="56824" marT="28412" marB="28412"/>
                </a:tc>
                <a:tc>
                  <a:txBody>
                    <a:bodyPr/>
                    <a:lstStyle/>
                    <a:p>
                      <a:pPr algn="l" fontAlgn="base">
                        <a:buFont typeface="Arial" panose="020B0604020202020204" pitchFamily="34" charset="0"/>
                        <a:buChar char="•"/>
                      </a:pPr>
                      <a:r>
                        <a:rPr lang="en-US" sz="1200" b="0" dirty="0">
                          <a:solidFill>
                            <a:srgbClr val="000000"/>
                          </a:solidFill>
                          <a:effectLst/>
                        </a:rPr>
                        <a:t>On the market in 1 year after project end​</a:t>
                      </a:r>
                      <a:endParaRPr lang="en-US" sz="1200" b="0" i="0" dirty="0">
                        <a:solidFill>
                          <a:srgbClr val="000000"/>
                        </a:solidFill>
                        <a:effectLst/>
                        <a:latin typeface="+mn-lt"/>
                      </a:endParaRPr>
                    </a:p>
                  </a:txBody>
                  <a:tcPr marL="56824" marR="56824" marT="28412" marB="28412"/>
                </a:tc>
                <a:extLst>
                  <a:ext uri="{0D108BD9-81ED-4DB2-BD59-A6C34878D82A}">
                    <a16:rowId xmlns:a16="http://schemas.microsoft.com/office/drawing/2014/main" val="1276112383"/>
                  </a:ext>
                </a:extLst>
              </a:tr>
              <a:tr h="0">
                <a:tc>
                  <a:txBody>
                    <a:bodyPr/>
                    <a:lstStyle/>
                    <a:p>
                      <a:pPr algn="l" fontAlgn="base"/>
                      <a:r>
                        <a:rPr lang="en-US" sz="1200" b="0" dirty="0">
                          <a:solidFill>
                            <a:srgbClr val="000000"/>
                          </a:solidFill>
                          <a:effectLst/>
                        </a:rPr>
                        <a:t>Clinical Dossier​</a:t>
                      </a:r>
                      <a:endParaRPr lang="en-US" sz="1200" b="0" i="0" dirty="0">
                        <a:solidFill>
                          <a:srgbClr val="000000"/>
                        </a:solidFill>
                        <a:effectLst/>
                        <a:latin typeface="+mn-lt"/>
                      </a:endParaRPr>
                    </a:p>
                  </a:txBody>
                  <a:tcPr marL="56824" marR="56824" marT="28412" marB="28412"/>
                </a:tc>
                <a:tc gridSpan="4">
                  <a:txBody>
                    <a:bodyPr/>
                    <a:lstStyle/>
                    <a:p>
                      <a:pPr algn="l" fontAlgn="base">
                        <a:buFont typeface="Arial" panose="020B0604020202020204" pitchFamily="34" charset="0"/>
                        <a:buChar char="•"/>
                      </a:pPr>
                      <a:r>
                        <a:rPr lang="en-GB" sz="1200" b="0" dirty="0">
                          <a:solidFill>
                            <a:srgbClr val="000000"/>
                          </a:solidFill>
                          <a:effectLst/>
                        </a:rPr>
                        <a:t>1 ethics approval before start​</a:t>
                      </a:r>
                    </a:p>
                    <a:p>
                      <a:pPr algn="l" fontAlgn="base"/>
                      <a:r>
                        <a:rPr lang="en-GB" sz="1200" b="0" dirty="0">
                          <a:solidFill>
                            <a:srgbClr val="000000"/>
                          </a:solidFill>
                          <a:effectLst/>
                        </a:rPr>
                        <a:t>​</a:t>
                      </a:r>
                      <a:endParaRPr lang="en-GB" sz="1200" b="0" i="0" dirty="0">
                        <a:solidFill>
                          <a:srgbClr val="000000"/>
                        </a:solidFill>
                        <a:effectLst/>
                        <a:latin typeface="+mn-lt"/>
                      </a:endParaRPr>
                    </a:p>
                  </a:txBody>
                  <a:tcPr marL="56824" marR="56824" marT="28412" marB="28412"/>
                </a:tc>
                <a:tc hMerge="1">
                  <a:txBody>
                    <a:bodyPr/>
                    <a:lstStyle/>
                    <a:p>
                      <a:endParaRPr lang="en-EE"/>
                    </a:p>
                  </a:txBody>
                  <a:tcPr/>
                </a:tc>
                <a:tc hMerge="1">
                  <a:txBody>
                    <a:bodyPr/>
                    <a:lstStyle/>
                    <a:p>
                      <a:endParaRPr lang="en-EE"/>
                    </a:p>
                  </a:txBody>
                  <a:tcPr/>
                </a:tc>
                <a:tc hMerge="1">
                  <a:txBody>
                    <a:bodyPr/>
                    <a:lstStyle/>
                    <a:p>
                      <a:endParaRPr lang="en-EE"/>
                    </a:p>
                  </a:txBody>
                  <a:tcPr/>
                </a:tc>
                <a:extLst>
                  <a:ext uri="{0D108BD9-81ED-4DB2-BD59-A6C34878D82A}">
                    <a16:rowId xmlns:a16="http://schemas.microsoft.com/office/drawing/2014/main" val="2228828730"/>
                  </a:ext>
                </a:extLst>
              </a:tr>
              <a:tr h="444421">
                <a:tc>
                  <a:txBody>
                    <a:bodyPr/>
                    <a:lstStyle/>
                    <a:p>
                      <a:pPr algn="l" fontAlgn="base"/>
                      <a:r>
                        <a:rPr lang="en-US" sz="1200" b="0">
                          <a:solidFill>
                            <a:srgbClr val="000000"/>
                          </a:solidFill>
                          <a:effectLst/>
                        </a:rPr>
                        <a:t>Consortium​</a:t>
                      </a:r>
                      <a:endParaRPr lang="en-US" sz="1200" b="0" i="0">
                        <a:solidFill>
                          <a:srgbClr val="000000"/>
                        </a:solidFill>
                        <a:effectLst/>
                        <a:latin typeface="+mn-lt"/>
                      </a:endParaRPr>
                    </a:p>
                  </a:txBody>
                  <a:tcPr marL="56824" marR="56824" marT="28412" marB="28412"/>
                </a:tc>
                <a:tc gridSpan="3">
                  <a:txBody>
                    <a:bodyPr/>
                    <a:lstStyle/>
                    <a:p>
                      <a:pPr algn="l" fontAlgn="base">
                        <a:buFont typeface="Arial" panose="020B0604020202020204" pitchFamily="34" charset="0"/>
                        <a:buChar char="•"/>
                      </a:pPr>
                      <a:r>
                        <a:rPr lang="en-US" sz="1200" b="0">
                          <a:solidFill>
                            <a:srgbClr val="000000"/>
                          </a:solidFill>
                          <a:effectLst/>
                        </a:rPr>
                        <a:t>At short proposal: 2 entities​</a:t>
                      </a:r>
                    </a:p>
                    <a:p>
                      <a:pPr algn="l" fontAlgn="base">
                        <a:buFont typeface="Arial" panose="020B0604020202020204" pitchFamily="34" charset="0"/>
                        <a:buChar char="•"/>
                      </a:pPr>
                      <a:r>
                        <a:rPr lang="en-US" sz="1200" b="0">
                          <a:solidFill>
                            <a:srgbClr val="000000"/>
                          </a:solidFill>
                          <a:effectLst/>
                        </a:rPr>
                        <a:t>At full proposal: Min 50% partners, 2 countries, industry + non-industry​</a:t>
                      </a:r>
                      <a:endParaRPr lang="en-US" sz="1200" b="0" i="0">
                        <a:solidFill>
                          <a:srgbClr val="000000"/>
                        </a:solidFill>
                        <a:effectLst/>
                        <a:latin typeface="+mn-lt"/>
                      </a:endParaRPr>
                    </a:p>
                  </a:txBody>
                  <a:tcPr marL="56824" marR="56824" marT="28412" marB="28412"/>
                </a:tc>
                <a:tc hMerge="1">
                  <a:txBody>
                    <a:bodyPr/>
                    <a:lstStyle/>
                    <a:p>
                      <a:endParaRPr lang="en-EE"/>
                    </a:p>
                  </a:txBody>
                  <a:tcPr/>
                </a:tc>
                <a:tc hMerge="1">
                  <a:txBody>
                    <a:bodyPr/>
                    <a:lstStyle/>
                    <a:p>
                      <a:endParaRPr lang="en-EE"/>
                    </a:p>
                  </a:txBody>
                  <a:tcPr/>
                </a:tc>
                <a:tc>
                  <a:txBody>
                    <a:bodyPr/>
                    <a:lstStyle/>
                    <a:p>
                      <a:pPr algn="l" fontAlgn="base"/>
                      <a:r>
                        <a:rPr lang="es-ES" sz="1200" b="0" dirty="0">
                          <a:solidFill>
                            <a:srgbClr val="000000"/>
                          </a:solidFill>
                          <a:effectLst/>
                        </a:rPr>
                        <a:t>-At short:</a:t>
                      </a:r>
                      <a:r>
                        <a:rPr lang="es-ES" sz="1200" b="0" dirty="0">
                          <a:solidFill>
                            <a:srgbClr val="E4106B"/>
                          </a:solidFill>
                          <a:effectLst/>
                        </a:rPr>
                        <a:t> </a:t>
                      </a:r>
                      <a:r>
                        <a:rPr lang="es-ES" sz="1200" b="0" dirty="0" err="1">
                          <a:solidFill>
                            <a:srgbClr val="E4106B"/>
                          </a:solidFill>
                          <a:effectLst/>
                        </a:rPr>
                        <a:t>Start</a:t>
                      </a:r>
                      <a:r>
                        <a:rPr lang="es-ES" sz="1200" b="0" dirty="0">
                          <a:solidFill>
                            <a:srgbClr val="E4106B"/>
                          </a:solidFill>
                          <a:effectLst/>
                        </a:rPr>
                        <a:t>-up alone​</a:t>
                      </a:r>
                    </a:p>
                    <a:p>
                      <a:pPr algn="l" fontAlgn="base"/>
                      <a:r>
                        <a:rPr lang="es-ES" sz="1200" b="0" dirty="0">
                          <a:solidFill>
                            <a:srgbClr val="000000"/>
                          </a:solidFill>
                          <a:effectLst/>
                        </a:rPr>
                        <a:t>-At full </a:t>
                      </a:r>
                      <a:r>
                        <a:rPr lang="es-ES" sz="1200" b="0" dirty="0" err="1">
                          <a:solidFill>
                            <a:srgbClr val="000000"/>
                          </a:solidFill>
                          <a:effectLst/>
                        </a:rPr>
                        <a:t>proposal</a:t>
                      </a:r>
                      <a:r>
                        <a:rPr lang="es-ES" sz="1200" b="0" dirty="0">
                          <a:solidFill>
                            <a:srgbClr val="000000"/>
                          </a:solidFill>
                          <a:effectLst/>
                        </a:rPr>
                        <a:t>: &gt; 2 </a:t>
                      </a:r>
                      <a:r>
                        <a:rPr lang="es-ES" sz="1200" b="0" dirty="0" err="1">
                          <a:solidFill>
                            <a:srgbClr val="000000"/>
                          </a:solidFill>
                          <a:effectLst/>
                        </a:rPr>
                        <a:t>entities</a:t>
                      </a:r>
                      <a:r>
                        <a:rPr lang="es-ES" sz="1200" b="0" dirty="0">
                          <a:solidFill>
                            <a:srgbClr val="000000"/>
                          </a:solidFill>
                          <a:effectLst/>
                        </a:rPr>
                        <a:t>, 50% </a:t>
                      </a:r>
                      <a:r>
                        <a:rPr lang="es-ES" sz="1200" b="0" dirty="0" err="1">
                          <a:solidFill>
                            <a:srgbClr val="000000"/>
                          </a:solidFill>
                          <a:effectLst/>
                        </a:rPr>
                        <a:t>partners</a:t>
                      </a:r>
                      <a:r>
                        <a:rPr lang="es-ES" sz="1200" b="0" dirty="0">
                          <a:solidFill>
                            <a:srgbClr val="000000"/>
                          </a:solidFill>
                          <a:effectLst/>
                        </a:rPr>
                        <a:t>​</a:t>
                      </a:r>
                      <a:endParaRPr lang="es-ES" sz="1200" b="0" i="0" dirty="0">
                        <a:solidFill>
                          <a:srgbClr val="000000"/>
                        </a:solidFill>
                        <a:effectLst/>
                        <a:latin typeface="+mn-lt"/>
                      </a:endParaRPr>
                    </a:p>
                  </a:txBody>
                  <a:tcPr marL="56824" marR="56824" marT="28412" marB="28412"/>
                </a:tc>
                <a:extLst>
                  <a:ext uri="{0D108BD9-81ED-4DB2-BD59-A6C34878D82A}">
                    <a16:rowId xmlns:a16="http://schemas.microsoft.com/office/drawing/2014/main" val="1270931325"/>
                  </a:ext>
                </a:extLst>
              </a:tr>
              <a:tr h="540095">
                <a:tc>
                  <a:txBody>
                    <a:bodyPr/>
                    <a:lstStyle/>
                    <a:p>
                      <a:pPr algn="l" fontAlgn="base"/>
                      <a:r>
                        <a:rPr lang="es-ES" sz="1200" b="0" dirty="0" err="1">
                          <a:solidFill>
                            <a:srgbClr val="000000"/>
                          </a:solidFill>
                          <a:effectLst/>
                        </a:rPr>
                        <a:t>For</a:t>
                      </a:r>
                      <a:r>
                        <a:rPr lang="es-ES" sz="1200" b="0" dirty="0">
                          <a:solidFill>
                            <a:srgbClr val="000000"/>
                          </a:solidFill>
                          <a:effectLst/>
                        </a:rPr>
                        <a:t> Startup </a:t>
                      </a:r>
                      <a:br>
                        <a:rPr lang="es-ES" sz="1200" b="0" dirty="0">
                          <a:solidFill>
                            <a:srgbClr val="000000"/>
                          </a:solidFill>
                          <a:effectLst/>
                        </a:rPr>
                      </a:br>
                      <a:r>
                        <a:rPr lang="es-ES" sz="1200" b="0" dirty="0" err="1">
                          <a:solidFill>
                            <a:srgbClr val="000000"/>
                          </a:solidFill>
                          <a:effectLst/>
                        </a:rPr>
                        <a:t>driven</a:t>
                      </a:r>
                      <a:r>
                        <a:rPr lang="es-ES" sz="1200" b="0" dirty="0">
                          <a:solidFill>
                            <a:srgbClr val="000000"/>
                          </a:solidFill>
                          <a:effectLst/>
                        </a:rPr>
                        <a:t>​ </a:t>
                      </a:r>
                      <a:r>
                        <a:rPr lang="es-ES" sz="1200" b="0" dirty="0" err="1">
                          <a:solidFill>
                            <a:srgbClr val="000000"/>
                          </a:solidFill>
                          <a:effectLst/>
                        </a:rPr>
                        <a:t>projects</a:t>
                      </a:r>
                      <a:r>
                        <a:rPr lang="es-ES" sz="1200" b="0" dirty="0">
                          <a:solidFill>
                            <a:srgbClr val="000000"/>
                          </a:solidFill>
                          <a:effectLst/>
                        </a:rPr>
                        <a:t>​</a:t>
                      </a:r>
                      <a:endParaRPr lang="es-ES" sz="1200" b="0" i="0" dirty="0">
                        <a:solidFill>
                          <a:srgbClr val="000000"/>
                        </a:solidFill>
                        <a:effectLst/>
                        <a:latin typeface="+mn-lt"/>
                      </a:endParaRPr>
                    </a:p>
                  </a:txBody>
                  <a:tcPr marL="56824" marR="56824" marT="28412" marB="28412"/>
                </a:tc>
                <a:tc gridSpan="3">
                  <a:txBody>
                    <a:bodyPr/>
                    <a:lstStyle/>
                    <a:p>
                      <a:pPr algn="l" fontAlgn="base">
                        <a:buFont typeface="Arial" panose="020B0604020202020204" pitchFamily="34" charset="0"/>
                        <a:buChar char="•"/>
                      </a:pPr>
                      <a:r>
                        <a:rPr lang="en-US" sz="1200" b="0">
                          <a:solidFill>
                            <a:srgbClr val="000000"/>
                          </a:solidFill>
                          <a:effectLst/>
                        </a:rPr>
                        <a:t>&lt;10 Y , 2 paid FTE, full time CEO​</a:t>
                      </a:r>
                    </a:p>
                    <a:p>
                      <a:pPr algn="l" fontAlgn="base">
                        <a:buFont typeface="Arial" panose="020B0604020202020204" pitchFamily="34" charset="0"/>
                        <a:buChar char="•"/>
                      </a:pPr>
                      <a:r>
                        <a:rPr lang="en-US" sz="1200" b="0">
                          <a:solidFill>
                            <a:srgbClr val="000000"/>
                          </a:solidFill>
                          <a:effectLst/>
                        </a:rPr>
                        <a:t>SU at  least 300 K EUR – 500 K EUR​</a:t>
                      </a:r>
                      <a:endParaRPr lang="en-US" sz="1200" b="0" i="0">
                        <a:solidFill>
                          <a:srgbClr val="000000"/>
                        </a:solidFill>
                        <a:effectLst/>
                        <a:latin typeface="+mn-lt"/>
                      </a:endParaRPr>
                    </a:p>
                  </a:txBody>
                  <a:tcPr marL="56824" marR="56824" marT="28412" marB="28412"/>
                </a:tc>
                <a:tc hMerge="1">
                  <a:txBody>
                    <a:bodyPr/>
                    <a:lstStyle/>
                    <a:p>
                      <a:endParaRPr lang="en-EE"/>
                    </a:p>
                  </a:txBody>
                  <a:tcPr/>
                </a:tc>
                <a:tc hMerge="1">
                  <a:txBody>
                    <a:bodyPr/>
                    <a:lstStyle/>
                    <a:p>
                      <a:endParaRPr lang="en-EE"/>
                    </a:p>
                  </a:txBody>
                  <a:tcPr/>
                </a:tc>
                <a:tc>
                  <a:txBody>
                    <a:bodyPr/>
                    <a:lstStyle/>
                    <a:p>
                      <a:pPr algn="l" fontAlgn="base">
                        <a:buFont typeface="Arial" panose="020B0604020202020204" pitchFamily="34" charset="0"/>
                        <a:buChar char="•"/>
                      </a:pPr>
                      <a:r>
                        <a:rPr lang="en-US" sz="1200" b="0" dirty="0">
                          <a:solidFill>
                            <a:srgbClr val="000000"/>
                          </a:solidFill>
                          <a:effectLst/>
                        </a:rPr>
                        <a:t>&lt;10 Y , 2 paid FTE, full time CEO​</a:t>
                      </a:r>
                    </a:p>
                    <a:p>
                      <a:pPr algn="l" fontAlgn="base">
                        <a:buFont typeface="Arial" panose="020B0604020202020204" pitchFamily="34" charset="0"/>
                        <a:buChar char="•"/>
                      </a:pPr>
                      <a:r>
                        <a:rPr lang="en-US" sz="1200" b="0" dirty="0">
                          <a:solidFill>
                            <a:srgbClr val="000000"/>
                          </a:solidFill>
                          <a:effectLst/>
                        </a:rPr>
                        <a:t>SU at least 150K EUR​</a:t>
                      </a:r>
                      <a:endParaRPr lang="en-US" sz="1200" b="0" i="0" dirty="0">
                        <a:solidFill>
                          <a:srgbClr val="000000"/>
                        </a:solidFill>
                        <a:effectLst/>
                        <a:latin typeface="+mn-lt"/>
                      </a:endParaRPr>
                    </a:p>
                  </a:txBody>
                  <a:tcPr marL="56824" marR="56824" marT="28412" marB="28412"/>
                </a:tc>
                <a:extLst>
                  <a:ext uri="{0D108BD9-81ED-4DB2-BD59-A6C34878D82A}">
                    <a16:rowId xmlns:a16="http://schemas.microsoft.com/office/drawing/2014/main" val="3672419314"/>
                  </a:ext>
                </a:extLst>
              </a:tr>
            </a:tbl>
          </a:graphicData>
        </a:graphic>
      </p:graphicFrame>
      <p:sp>
        <p:nvSpPr>
          <p:cNvPr id="4" name="Rectangle 1">
            <a:extLst>
              <a:ext uri="{FF2B5EF4-FFF2-40B4-BE49-F238E27FC236}">
                <a16:creationId xmlns:a16="http://schemas.microsoft.com/office/drawing/2014/main" id="{37C7CCB1-4BF8-DB04-375F-523B93E7B840}"/>
              </a:ext>
            </a:extLst>
          </p:cNvPr>
          <p:cNvSpPr>
            <a:spLocks noChangeArrowheads="1"/>
          </p:cNvSpPr>
          <p:nvPr/>
        </p:nvSpPr>
        <p:spPr bwMode="auto">
          <a:xfrm>
            <a:off x="2389188" y="1825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EE" altLang="en-EE" sz="1800" b="0" i="0" u="none" strike="noStrike" cap="none" normalizeH="0" baseline="0">
                <a:ln>
                  <a:noFill/>
                </a:ln>
                <a:solidFill>
                  <a:srgbClr val="000000"/>
                </a:solidFill>
                <a:effectLst/>
                <a:latin typeface="Times" pitchFamily="2" charset="0"/>
              </a:rPr>
              <a:t> </a:t>
            </a:r>
            <a:endParaRPr kumimoji="0" lang="en-EE" altLang="en-EE"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EE" altLang="en-EE"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55164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lemento grafico 6">
            <a:extLst>
              <a:ext uri="{FF2B5EF4-FFF2-40B4-BE49-F238E27FC236}">
                <a16:creationId xmlns:a16="http://schemas.microsoft.com/office/drawing/2014/main" id="{AB691310-2C47-A881-264E-E7D8B423C1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09759" y="4333235"/>
            <a:ext cx="2804803" cy="2804803"/>
          </a:xfrm>
          <a:prstGeom prst="rect">
            <a:avLst/>
          </a:prstGeom>
        </p:spPr>
      </p:pic>
      <p:pic>
        <p:nvPicPr>
          <p:cNvPr id="3" name="Picture 2" descr="A screenshot of a computer&#10;&#10;Description automatically generated with low confidence">
            <a:extLst>
              <a:ext uri="{FF2B5EF4-FFF2-40B4-BE49-F238E27FC236}">
                <a16:creationId xmlns:a16="http://schemas.microsoft.com/office/drawing/2014/main" id="{428D29F2-4CFA-6A62-8D9E-AB86127B6977}"/>
              </a:ext>
            </a:extLst>
          </p:cNvPr>
          <p:cNvPicPr>
            <a:picLocks noChangeAspect="1"/>
          </p:cNvPicPr>
          <p:nvPr/>
        </p:nvPicPr>
        <p:blipFill>
          <a:blip r:embed="rId4"/>
          <a:stretch>
            <a:fillRect/>
          </a:stretch>
        </p:blipFill>
        <p:spPr>
          <a:xfrm>
            <a:off x="9143999" y="6134295"/>
            <a:ext cx="2869949" cy="465635"/>
          </a:xfrm>
          <a:prstGeom prst="rect">
            <a:avLst/>
          </a:prstGeom>
        </p:spPr>
      </p:pic>
      <p:graphicFrame>
        <p:nvGraphicFramePr>
          <p:cNvPr id="4" name="Table 3">
            <a:extLst>
              <a:ext uri="{FF2B5EF4-FFF2-40B4-BE49-F238E27FC236}">
                <a16:creationId xmlns:a16="http://schemas.microsoft.com/office/drawing/2014/main" id="{E4265595-EF9E-1B90-AE63-7DC3D2C42F64}"/>
              </a:ext>
            </a:extLst>
          </p:cNvPr>
          <p:cNvGraphicFramePr>
            <a:graphicFrameLocks noGrp="1"/>
          </p:cNvGraphicFramePr>
          <p:nvPr>
            <p:extLst>
              <p:ext uri="{D42A27DB-BD31-4B8C-83A1-F6EECF244321}">
                <p14:modId xmlns:p14="http://schemas.microsoft.com/office/powerpoint/2010/main" val="911703064"/>
              </p:ext>
            </p:extLst>
          </p:nvPr>
        </p:nvGraphicFramePr>
        <p:xfrm>
          <a:off x="378971" y="2931426"/>
          <a:ext cx="11449049" cy="3810000"/>
        </p:xfrm>
        <a:graphic>
          <a:graphicData uri="http://schemas.openxmlformats.org/drawingml/2006/table">
            <a:tbl>
              <a:tblPr firstRow="1" bandRow="1">
                <a:tableStyleId>{073A0DAA-6AF3-43AB-8588-CEC1D06C72B9}</a:tableStyleId>
              </a:tblPr>
              <a:tblGrid>
                <a:gridCol w="4377968">
                  <a:extLst>
                    <a:ext uri="{9D8B030D-6E8A-4147-A177-3AD203B41FA5}">
                      <a16:colId xmlns:a16="http://schemas.microsoft.com/office/drawing/2014/main" val="1943693961"/>
                    </a:ext>
                  </a:extLst>
                </a:gridCol>
                <a:gridCol w="3152113">
                  <a:extLst>
                    <a:ext uri="{9D8B030D-6E8A-4147-A177-3AD203B41FA5}">
                      <a16:colId xmlns:a16="http://schemas.microsoft.com/office/drawing/2014/main" val="51747250"/>
                    </a:ext>
                  </a:extLst>
                </a:gridCol>
                <a:gridCol w="3918968">
                  <a:extLst>
                    <a:ext uri="{9D8B030D-6E8A-4147-A177-3AD203B41FA5}">
                      <a16:colId xmlns:a16="http://schemas.microsoft.com/office/drawing/2014/main" val="2234286584"/>
                    </a:ext>
                  </a:extLst>
                </a:gridCol>
              </a:tblGrid>
              <a:tr h="682265">
                <a:tc>
                  <a:txBody>
                    <a:bodyPr/>
                    <a:lstStyle/>
                    <a:p>
                      <a:pPr marL="0" algn="ctr" rtl="0" fontAlgn="ctr" latinLnBrk="0">
                        <a:spcBef>
                          <a:spcPts val="0"/>
                        </a:spcBef>
                        <a:spcAft>
                          <a:spcPts val="0"/>
                        </a:spcAft>
                      </a:pPr>
                      <a:r>
                        <a:rPr lang="en-GB" sz="1400">
                          <a:effectLst/>
                          <a:latin typeface="Calibri"/>
                        </a:rPr>
                        <a:t>New Models to deliver Healthcare</a:t>
                      </a:r>
                    </a:p>
                  </a:txBody>
                  <a:tcPr anchor="ctr"/>
                </a:tc>
                <a:tc>
                  <a:txBody>
                    <a:bodyPr/>
                    <a:lstStyle/>
                    <a:p>
                      <a:pPr marL="0" marR="0" indent="0" algn="ctr" rtl="0" fontAlgn="ctr" latinLnBrk="0">
                        <a:spcBef>
                          <a:spcPts val="0"/>
                        </a:spcBef>
                        <a:spcAft>
                          <a:spcPts val="0"/>
                        </a:spcAft>
                      </a:pPr>
                      <a:r>
                        <a:rPr lang="en-GB" sz="1400">
                          <a:effectLst/>
                          <a:latin typeface="Calibri"/>
                        </a:rPr>
                        <a:t>Facilitating the uptake of Digital Medical Devices (Partner/Start-Up Driven Innovation Project)</a:t>
                      </a:r>
                    </a:p>
                  </a:txBody>
                  <a:tcPr anchor="ctr"/>
                </a:tc>
                <a:tc>
                  <a:txBody>
                    <a:bodyPr/>
                    <a:lstStyle/>
                    <a:p>
                      <a:pPr marL="0" marR="0" indent="0" algn="ctr" rtl="0" fontAlgn="ctr" latinLnBrk="0">
                        <a:spcBef>
                          <a:spcPts val="0"/>
                        </a:spcBef>
                        <a:spcAft>
                          <a:spcPts val="0"/>
                        </a:spcAft>
                      </a:pPr>
                      <a:r>
                        <a:rPr lang="en-GB" sz="1400">
                          <a:effectLst/>
                          <a:latin typeface="Calibri"/>
                        </a:rPr>
                        <a:t>Harnessing the full potential of health data for innovation</a:t>
                      </a:r>
                    </a:p>
                  </a:txBody>
                  <a:tcPr anchor="ctr"/>
                </a:tc>
                <a:extLst>
                  <a:ext uri="{0D108BD9-81ED-4DB2-BD59-A6C34878D82A}">
                    <a16:rowId xmlns:a16="http://schemas.microsoft.com/office/drawing/2014/main" val="3000318261"/>
                  </a:ext>
                </a:extLst>
              </a:tr>
              <a:tr h="881259">
                <a:tc rowSpan="2">
                  <a:txBody>
                    <a:bodyPr/>
                    <a:lstStyle/>
                    <a:p>
                      <a:pPr marL="173355" lvl="0" indent="-173355" rtl="0">
                        <a:spcBef>
                          <a:spcPts val="0"/>
                        </a:spcBef>
                        <a:spcAft>
                          <a:spcPts val="0"/>
                        </a:spcAft>
                        <a:buFont typeface="Arial"/>
                        <a:buChar char="•"/>
                      </a:pPr>
                      <a:r>
                        <a:rPr lang="en-GB" sz="1400" dirty="0">
                          <a:effectLst/>
                          <a:latin typeface="Calibri"/>
                        </a:rPr>
                        <a:t>Includes two healthcare providers and their corresponding payer/s; industry; IT platform integrator; entity with health economic expertise</a:t>
                      </a:r>
                      <a:endParaRPr lang="en-US" dirty="0"/>
                    </a:p>
                    <a:p>
                      <a:pPr marL="173355" lvl="0" indent="-173355" rtl="0">
                        <a:spcBef>
                          <a:spcPts val="0"/>
                        </a:spcBef>
                        <a:spcAft>
                          <a:spcPts val="0"/>
                        </a:spcAft>
                        <a:buFont typeface="Arial"/>
                        <a:buChar char="•"/>
                      </a:pPr>
                      <a:r>
                        <a:rPr lang="en-GB" sz="1400" dirty="0">
                          <a:effectLst/>
                          <a:latin typeface="Calibri"/>
                        </a:rPr>
                        <a:t>Balanced in terms of expertise and activities or missing competences identified</a:t>
                      </a:r>
                      <a:endParaRPr lang="en-GB" dirty="0"/>
                    </a:p>
                    <a:p>
                      <a:pPr marL="173355" marR="0" lvl="0" indent="-173355" algn="l" rtl="0">
                        <a:spcBef>
                          <a:spcPts val="0"/>
                        </a:spcBef>
                        <a:spcAft>
                          <a:spcPts val="0"/>
                        </a:spcAft>
                        <a:buFont typeface="Arial"/>
                        <a:buChar char="•"/>
                      </a:pPr>
                      <a:r>
                        <a:rPr lang="en-GB" sz="1400" dirty="0">
                          <a:effectLst/>
                          <a:latin typeface="Calibri"/>
                        </a:rPr>
                        <a:t>Includes a commercialising entity supporting replicability of approach in further country locations</a:t>
                      </a:r>
                      <a:endParaRPr lang="en-GB" dirty="0"/>
                    </a:p>
                    <a:p>
                      <a:pPr marL="283210" marR="0" lvl="0" indent="-283210" rtl="0">
                        <a:spcBef>
                          <a:spcPts val="0"/>
                        </a:spcBef>
                        <a:spcAft>
                          <a:spcPts val="0"/>
                        </a:spcAft>
                        <a:buFont typeface="Arial"/>
                        <a:buChar char="•"/>
                      </a:pPr>
                      <a:r>
                        <a:rPr lang="en-GB" sz="1400" dirty="0">
                          <a:effectLst/>
                          <a:latin typeface="Calibri"/>
                        </a:rPr>
                        <a:t>Commercialising entity confirms agreement to backflow model or grant-for-options (for start-ups driven project only)</a:t>
                      </a:r>
                      <a:endParaRPr lang="en-GB" dirty="0"/>
                    </a:p>
                    <a:p>
                      <a:pPr marL="283210" marR="0" lvl="0" indent="-283210" rtl="0">
                        <a:spcBef>
                          <a:spcPts val="0"/>
                        </a:spcBef>
                        <a:spcAft>
                          <a:spcPts val="0"/>
                        </a:spcAft>
                        <a:buFont typeface="Arial"/>
                        <a:buChar char="•"/>
                      </a:pPr>
                      <a:r>
                        <a:rPr lang="en-GB" sz="1400" dirty="0">
                          <a:effectLst/>
                          <a:latin typeface="Calibri"/>
                        </a:rPr>
                        <a:t>In case start-up goes with backflow model, it will be asked to pay partner fees in case the proposal will be funded (choice between both models must be done at short proposal stage)</a:t>
                      </a:r>
                      <a:endParaRPr lang="en-GB" dirty="0"/>
                    </a:p>
                  </a:txBody>
                  <a:tcPr/>
                </a:tc>
                <a:tc>
                  <a:txBody>
                    <a:bodyPr/>
                    <a:lstStyle/>
                    <a:p>
                      <a:pPr marL="0" lvl="0" indent="0" algn="ctr">
                        <a:spcBef>
                          <a:spcPts val="0"/>
                        </a:spcBef>
                        <a:spcAft>
                          <a:spcPts val="0"/>
                        </a:spcAft>
                        <a:buNone/>
                      </a:pPr>
                      <a:endParaRPr lang="en-GB" sz="1400">
                        <a:effectLst/>
                        <a:latin typeface="Calibri"/>
                      </a:endParaRPr>
                    </a:p>
                  </a:txBody>
                  <a:tcPr/>
                </a:tc>
                <a:tc>
                  <a:txBody>
                    <a:bodyPr/>
                    <a:lstStyle/>
                    <a:p>
                      <a:pPr marL="0" lvl="0" indent="0" algn="ctr">
                        <a:spcBef>
                          <a:spcPts val="0"/>
                        </a:spcBef>
                        <a:spcAft>
                          <a:spcPts val="0"/>
                        </a:spcAft>
                        <a:buNone/>
                      </a:pPr>
                      <a:r>
                        <a:rPr lang="en-US" sz="1400" b="0" i="0" u="none" strike="noStrike" noProof="0">
                          <a:effectLst/>
                        </a:rPr>
                        <a:t>Relevant privileges to access health registry or biobank (to facilitate health registry- or biobank-based clinical study) in place before project start.</a:t>
                      </a:r>
                      <a:endParaRPr lang="en-US"/>
                    </a:p>
                  </a:txBody>
                  <a:tcPr/>
                </a:tc>
                <a:extLst>
                  <a:ext uri="{0D108BD9-81ED-4DB2-BD59-A6C34878D82A}">
                    <a16:rowId xmlns:a16="http://schemas.microsoft.com/office/drawing/2014/main" val="1496388038"/>
                  </a:ext>
                </a:extLst>
              </a:tr>
              <a:tr h="1989940">
                <a:tc vMerge="1">
                  <a:txBody>
                    <a:bodyPr/>
                    <a:lstStyle/>
                    <a:p>
                      <a:endParaRPr lang="en-US"/>
                    </a:p>
                  </a:txBody>
                  <a:tcPr/>
                </a:tc>
                <a:tc gridSpan="2">
                  <a:txBody>
                    <a:bodyPr/>
                    <a:lstStyle/>
                    <a:p>
                      <a:pPr marL="283210" marR="0" indent="-283210" rtl="0" fontAlgn="t" latinLnBrk="0">
                        <a:spcBef>
                          <a:spcPts val="0"/>
                        </a:spcBef>
                        <a:spcAft>
                          <a:spcPts val="0"/>
                        </a:spcAft>
                        <a:buFont typeface="Arial"/>
                        <a:buChar char="•"/>
                      </a:pPr>
                      <a:r>
                        <a:rPr lang="en-GB" sz="1400" dirty="0">
                          <a:effectLst/>
                          <a:latin typeface="Calibri"/>
                        </a:rPr>
                        <a:t>Balanced in terms of expertise and activities or missing competences identified</a:t>
                      </a:r>
                    </a:p>
                    <a:p>
                      <a:pPr marL="283210" marR="0" indent="-283210" rtl="0" fontAlgn="t" latinLnBrk="0">
                        <a:spcBef>
                          <a:spcPts val="0"/>
                        </a:spcBef>
                        <a:spcAft>
                          <a:spcPts val="0"/>
                        </a:spcAft>
                        <a:buFont typeface="Arial"/>
                        <a:buChar char="•"/>
                      </a:pPr>
                      <a:r>
                        <a:rPr lang="en-GB" sz="1400" dirty="0">
                          <a:effectLst/>
                          <a:latin typeface="Calibri"/>
                        </a:rPr>
                        <a:t>Includes a commercialising entity (industry)</a:t>
                      </a:r>
                    </a:p>
                    <a:p>
                      <a:pPr marL="283210" marR="0" indent="-283210" rtl="0" fontAlgn="t" latinLnBrk="0">
                        <a:spcBef>
                          <a:spcPts val="0"/>
                        </a:spcBef>
                        <a:spcAft>
                          <a:spcPts val="0"/>
                        </a:spcAft>
                        <a:buFont typeface="Arial"/>
                        <a:buChar char="•"/>
                      </a:pPr>
                      <a:r>
                        <a:rPr lang="en-GB" sz="1400" dirty="0">
                          <a:effectLst/>
                          <a:latin typeface="Calibri"/>
                        </a:rPr>
                        <a:t>Commercialising entity confirms agreement to backflow model or grant-for-options (for start-up driven projects only)</a:t>
                      </a:r>
                    </a:p>
                    <a:p>
                      <a:pPr marL="283210" marR="0" indent="-283210" rtl="0" fontAlgn="t" latinLnBrk="0">
                        <a:spcBef>
                          <a:spcPts val="0"/>
                        </a:spcBef>
                        <a:spcAft>
                          <a:spcPts val="0"/>
                        </a:spcAft>
                        <a:buFont typeface="Arial"/>
                        <a:buChar char="•"/>
                      </a:pPr>
                      <a:r>
                        <a:rPr lang="en-GB" sz="1400" dirty="0">
                          <a:effectLst/>
                          <a:latin typeface="Calibri"/>
                        </a:rPr>
                        <a:t>In case start-up goes with backflow model, it will be asked to pay partner fees in case the proposal will be funded (choice between both models should be done at short proposal stage)</a:t>
                      </a:r>
                    </a:p>
                  </a:txBody>
                  <a:tcPr/>
                </a:tc>
                <a:tc hMerge="1">
                  <a:txBody>
                    <a:bodyPr/>
                    <a:lstStyle/>
                    <a:p>
                      <a:endParaRPr lang="en-GB"/>
                    </a:p>
                  </a:txBody>
                  <a:tcPr marL="0" marR="0" marT="0" marB="0" horzOverflow="overflow"/>
                </a:tc>
                <a:extLst>
                  <a:ext uri="{0D108BD9-81ED-4DB2-BD59-A6C34878D82A}">
                    <a16:rowId xmlns:a16="http://schemas.microsoft.com/office/drawing/2014/main" val="139076591"/>
                  </a:ext>
                </a:extLst>
              </a:tr>
            </a:tbl>
          </a:graphicData>
        </a:graphic>
      </p:graphicFrame>
      <p:sp>
        <p:nvSpPr>
          <p:cNvPr id="6" name="Text Placeholder 1">
            <a:extLst>
              <a:ext uri="{FF2B5EF4-FFF2-40B4-BE49-F238E27FC236}">
                <a16:creationId xmlns:a16="http://schemas.microsoft.com/office/drawing/2014/main" id="{BAE6F954-74FF-7FD8-66DA-CF5DB686DC72}"/>
              </a:ext>
            </a:extLst>
          </p:cNvPr>
          <p:cNvSpPr txBox="1">
            <a:spLocks/>
          </p:cNvSpPr>
          <p:nvPr/>
        </p:nvSpPr>
        <p:spPr>
          <a:xfrm>
            <a:off x="378970" y="375796"/>
            <a:ext cx="11449050" cy="44866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b="1" dirty="0">
                <a:solidFill>
                  <a:schemeClr val="tx2"/>
                </a:solidFill>
                <a:latin typeface="+mj-lt"/>
                <a:cs typeface="Calibri"/>
              </a:rPr>
              <a:t>Min. </a:t>
            </a:r>
            <a:r>
              <a:rPr lang="de-DE" b="1" dirty="0" err="1">
                <a:solidFill>
                  <a:schemeClr val="tx2"/>
                </a:solidFill>
                <a:latin typeface="+mj-lt"/>
                <a:cs typeface="Calibri"/>
              </a:rPr>
              <a:t>requirements</a:t>
            </a:r>
            <a:r>
              <a:rPr lang="de-DE" b="1" dirty="0">
                <a:solidFill>
                  <a:schemeClr val="tx2"/>
                </a:solidFill>
                <a:latin typeface="+mj-lt"/>
                <a:cs typeface="Calibri"/>
              </a:rPr>
              <a:t> </a:t>
            </a:r>
            <a:r>
              <a:rPr lang="de-DE" b="1" dirty="0" err="1">
                <a:solidFill>
                  <a:schemeClr val="tx2"/>
                </a:solidFill>
                <a:latin typeface="+mj-lt"/>
                <a:cs typeface="Calibri"/>
              </a:rPr>
              <a:t>for</a:t>
            </a:r>
            <a:r>
              <a:rPr lang="de-DE" b="1" dirty="0">
                <a:solidFill>
                  <a:schemeClr val="tx2"/>
                </a:solidFill>
                <a:latin typeface="+mj-lt"/>
                <a:cs typeface="Calibri"/>
              </a:rPr>
              <a:t> </a:t>
            </a:r>
            <a:r>
              <a:rPr lang="de-DE" b="1" dirty="0" err="1">
                <a:solidFill>
                  <a:schemeClr val="tx2"/>
                </a:solidFill>
                <a:latin typeface="+mj-lt"/>
                <a:cs typeface="Calibri"/>
              </a:rPr>
              <a:t>consortiums</a:t>
            </a:r>
            <a:r>
              <a:rPr lang="de-DE" b="1" dirty="0">
                <a:solidFill>
                  <a:schemeClr val="tx2"/>
                </a:solidFill>
                <a:latin typeface="+mj-lt"/>
                <a:cs typeface="Calibri"/>
              </a:rPr>
              <a:t> </a:t>
            </a:r>
            <a:r>
              <a:rPr lang="de-DE" b="1" dirty="0" err="1">
                <a:solidFill>
                  <a:schemeClr val="tx2"/>
                </a:solidFill>
                <a:latin typeface="+mj-lt"/>
                <a:cs typeface="Calibri"/>
              </a:rPr>
              <a:t>of</a:t>
            </a:r>
            <a:r>
              <a:rPr lang="de-DE" b="1" dirty="0">
                <a:solidFill>
                  <a:schemeClr val="tx2"/>
                </a:solidFill>
                <a:latin typeface="+mj-lt"/>
                <a:cs typeface="Calibri"/>
              </a:rPr>
              <a:t> </a:t>
            </a:r>
            <a:r>
              <a:rPr lang="de-DE" b="1" dirty="0" err="1">
                <a:solidFill>
                  <a:schemeClr val="tx2"/>
                </a:solidFill>
                <a:latin typeface="+mj-lt"/>
                <a:cs typeface="Calibri"/>
              </a:rPr>
              <a:t>innovation</a:t>
            </a:r>
            <a:r>
              <a:rPr lang="de-DE" b="1" dirty="0">
                <a:solidFill>
                  <a:schemeClr val="tx2"/>
                </a:solidFill>
                <a:latin typeface="+mj-lt"/>
                <a:cs typeface="Calibri"/>
              </a:rPr>
              <a:t> </a:t>
            </a:r>
            <a:r>
              <a:rPr lang="de-DE" b="1" dirty="0" err="1">
                <a:solidFill>
                  <a:schemeClr val="tx2"/>
                </a:solidFill>
                <a:latin typeface="+mj-lt"/>
                <a:cs typeface="Calibri"/>
              </a:rPr>
              <a:t>projects</a:t>
            </a:r>
            <a:endParaRPr lang="de-DE" b="1" dirty="0">
              <a:solidFill>
                <a:schemeClr val="tx2"/>
              </a:solidFill>
              <a:latin typeface="+mj-lt"/>
              <a:ea typeface="Calibri"/>
              <a:cs typeface="Calibri"/>
            </a:endParaRPr>
          </a:p>
        </p:txBody>
      </p:sp>
      <p:sp>
        <p:nvSpPr>
          <p:cNvPr id="2" name="TextBox 1">
            <a:extLst>
              <a:ext uri="{FF2B5EF4-FFF2-40B4-BE49-F238E27FC236}">
                <a16:creationId xmlns:a16="http://schemas.microsoft.com/office/drawing/2014/main" id="{047DFB68-BF37-ED7F-19C7-91A75CDE2511}"/>
              </a:ext>
            </a:extLst>
          </p:cNvPr>
          <p:cNvSpPr txBox="1"/>
          <p:nvPr/>
        </p:nvSpPr>
        <p:spPr>
          <a:xfrm>
            <a:off x="456165" y="924327"/>
            <a:ext cx="1127967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ea typeface="Calibri"/>
                <a:cs typeface="Calibri"/>
              </a:rPr>
              <a:t>·     </a:t>
            </a:r>
            <a:r>
              <a:rPr lang="en-GB" sz="1600" dirty="0">
                <a:ea typeface="Calibri"/>
                <a:cs typeface="Calibri"/>
              </a:rPr>
              <a:t>At least 50% of the project entities must be EIT Heath registered members at the full proposal submission stage</a:t>
            </a:r>
          </a:p>
          <a:p>
            <a:pPr marL="285750" indent="-285750">
              <a:buFont typeface="Arial"/>
              <a:buChar char="•"/>
            </a:pPr>
            <a:r>
              <a:rPr lang="en-GB" sz="1600" dirty="0">
                <a:ea typeface="+mn-lt"/>
                <a:cs typeface="+mn-lt"/>
              </a:rPr>
              <a:t>Involvement of industry, healthcare provider and other stakeholders from a minimum of two countries from two different Regional Innovation Hubs.</a:t>
            </a:r>
            <a:endParaRPr lang="en-GB" sz="1600" dirty="0">
              <a:ea typeface="Calibri"/>
              <a:cs typeface="Calibri"/>
            </a:endParaRPr>
          </a:p>
          <a:p>
            <a:pPr marL="285750" indent="-285750">
              <a:buFont typeface="Arial"/>
              <a:buChar char="•"/>
            </a:pPr>
            <a:r>
              <a:rPr lang="en-US" sz="1600" dirty="0">
                <a:ea typeface="+mn-lt"/>
                <a:cs typeface="+mn-lt"/>
              </a:rPr>
              <a:t>Start-up is a for-profit SME according to the EU definition – an enterprise which employs fewer than 250 persons and which has an annual turnover not exceeding 50 million euro, and/or an annual balance sheet total not exceeding 43 million euro. </a:t>
            </a:r>
            <a:endParaRPr lang="en-GB" sz="1600" dirty="0">
              <a:ea typeface="+mn-lt"/>
              <a:cs typeface="+mn-lt"/>
            </a:endParaRPr>
          </a:p>
          <a:p>
            <a:pPr marL="285750" indent="-285750">
              <a:buFont typeface="Arial"/>
              <a:buChar char="•"/>
            </a:pPr>
            <a:r>
              <a:rPr lang="en-US" sz="1600" dirty="0">
                <a:ea typeface="+mn-lt"/>
                <a:cs typeface="+mn-lt"/>
              </a:rPr>
              <a:t>Start-up should be legally incorporated and established in one of the EU Member States or Horizon Europe associated countries. </a:t>
            </a:r>
            <a:r>
              <a:rPr lang="en-US" sz="1600" dirty="0">
                <a:solidFill>
                  <a:srgbClr val="E4106B"/>
                </a:solidFill>
                <a:ea typeface="+mn-lt"/>
                <a:cs typeface="+mn-lt"/>
              </a:rPr>
              <a:t>Be incorporated on/after 1st January 2013 and before the submission deadline,</a:t>
            </a:r>
            <a:r>
              <a:rPr lang="en-US" sz="1600" dirty="0">
                <a:ea typeface="+mn-lt"/>
                <a:cs typeface="+mn-lt"/>
              </a:rPr>
              <a:t> </a:t>
            </a:r>
            <a:r>
              <a:rPr lang="en-US" sz="1600" b="1" dirty="0">
                <a:solidFill>
                  <a:srgbClr val="E4106B"/>
                </a:solidFill>
                <a:ea typeface="+mn-lt"/>
                <a:cs typeface="+mn-lt"/>
              </a:rPr>
              <a:t>have full-time CEO and 2 FTE at the time of submission of short proposal. </a:t>
            </a:r>
            <a:endParaRPr lang="en-GB" sz="1600" b="1" dirty="0">
              <a:solidFill>
                <a:srgbClr val="E4106B"/>
              </a:solidFill>
              <a:ea typeface="Calibri"/>
              <a:cs typeface="Calibri"/>
            </a:endParaRPr>
          </a:p>
          <a:p>
            <a:endParaRPr lang="en-GB" sz="1600" dirty="0">
              <a:ea typeface="Calibri"/>
              <a:cs typeface="Calibri"/>
            </a:endParaRPr>
          </a:p>
        </p:txBody>
      </p:sp>
    </p:spTree>
    <p:extLst>
      <p:ext uri="{BB962C8B-B14F-4D97-AF65-F5344CB8AC3E}">
        <p14:creationId xmlns:p14="http://schemas.microsoft.com/office/powerpoint/2010/main" val="25208790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1795C77-51A6-8ED3-D263-3C715B131746}"/>
              </a:ext>
            </a:extLst>
          </p:cNvPr>
          <p:cNvSpPr/>
          <p:nvPr/>
        </p:nvSpPr>
        <p:spPr>
          <a:xfrm>
            <a:off x="100584" y="5925312"/>
            <a:ext cx="2569464" cy="9326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EE" dirty="0"/>
          </a:p>
        </p:txBody>
      </p:sp>
      <p:sp>
        <p:nvSpPr>
          <p:cNvPr id="44" name="Rubrik 2">
            <a:extLst>
              <a:ext uri="{FF2B5EF4-FFF2-40B4-BE49-F238E27FC236}">
                <a16:creationId xmlns:a16="http://schemas.microsoft.com/office/drawing/2014/main" id="{470E9141-4272-1448-8CA7-B1EEB219344E}"/>
              </a:ext>
            </a:extLst>
          </p:cNvPr>
          <p:cNvSpPr>
            <a:spLocks noGrp="1"/>
          </p:cNvSpPr>
          <p:nvPr>
            <p:ph type="title"/>
          </p:nvPr>
        </p:nvSpPr>
        <p:spPr>
          <a:xfrm>
            <a:off x="387350" y="536575"/>
            <a:ext cx="11432702" cy="1325563"/>
          </a:xfrm>
        </p:spPr>
        <p:txBody>
          <a:bodyPr anchor="t">
            <a:normAutofit/>
          </a:bodyPr>
          <a:lstStyle/>
          <a:p>
            <a:r>
              <a:rPr lang="sv-SE" sz="2800" b="1" dirty="0"/>
              <a:t>EIT Health </a:t>
            </a:r>
            <a:r>
              <a:rPr lang="sv-SE" sz="2800" b="1" dirty="0" err="1"/>
              <a:t>training</a:t>
            </a:r>
            <a:r>
              <a:rPr lang="sv-SE" sz="2800" b="1" dirty="0"/>
              <a:t> programs for students and </a:t>
            </a:r>
            <a:r>
              <a:rPr lang="sv-SE" sz="2800" b="1" dirty="0" err="1"/>
              <a:t>innovators</a:t>
            </a:r>
            <a:br>
              <a:rPr lang="sv-SE" b="1" dirty="0"/>
            </a:br>
            <a:endParaRPr lang="sv-SE" b="1" dirty="0"/>
          </a:p>
        </p:txBody>
      </p:sp>
      <p:pic>
        <p:nvPicPr>
          <p:cNvPr id="2" name="Picture 1" descr="Icon&#10;&#10;Description automatically generated">
            <a:extLst>
              <a:ext uri="{FF2B5EF4-FFF2-40B4-BE49-F238E27FC236}">
                <a16:creationId xmlns:a16="http://schemas.microsoft.com/office/drawing/2014/main" id="{2C030324-678A-39F8-15C6-D01E34C30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8234" y="6061199"/>
            <a:ext cx="2394829" cy="529732"/>
          </a:xfrm>
          <a:prstGeom prst="rect">
            <a:avLst/>
          </a:prstGeom>
        </p:spPr>
      </p:pic>
      <p:pic>
        <p:nvPicPr>
          <p:cNvPr id="7" name="Picture 6">
            <a:extLst>
              <a:ext uri="{FF2B5EF4-FFF2-40B4-BE49-F238E27FC236}">
                <a16:creationId xmlns:a16="http://schemas.microsoft.com/office/drawing/2014/main" id="{915940A3-B8D6-C811-0F08-F678FB3C86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759" y="3704693"/>
            <a:ext cx="1465839" cy="2436035"/>
          </a:xfrm>
          <a:prstGeom prst="rect">
            <a:avLst/>
          </a:prstGeom>
        </p:spPr>
      </p:pic>
      <p:pic>
        <p:nvPicPr>
          <p:cNvPr id="9" name="Picture 8">
            <a:extLst>
              <a:ext uri="{FF2B5EF4-FFF2-40B4-BE49-F238E27FC236}">
                <a16:creationId xmlns:a16="http://schemas.microsoft.com/office/drawing/2014/main" id="{449A997F-414F-0AF3-6A8C-78067405A6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9461" y="3709967"/>
            <a:ext cx="1460566" cy="2430761"/>
          </a:xfrm>
          <a:prstGeom prst="rect">
            <a:avLst/>
          </a:prstGeom>
        </p:spPr>
      </p:pic>
      <p:pic>
        <p:nvPicPr>
          <p:cNvPr id="11" name="Picture 10">
            <a:extLst>
              <a:ext uri="{FF2B5EF4-FFF2-40B4-BE49-F238E27FC236}">
                <a16:creationId xmlns:a16="http://schemas.microsoft.com/office/drawing/2014/main" id="{AFB17D75-2595-0438-3966-A33FF48AD8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50408" y="3724384"/>
            <a:ext cx="1455293" cy="2425488"/>
          </a:xfrm>
          <a:prstGeom prst="rect">
            <a:avLst/>
          </a:prstGeom>
        </p:spPr>
      </p:pic>
      <p:pic>
        <p:nvPicPr>
          <p:cNvPr id="13" name="Picture 12">
            <a:extLst>
              <a:ext uri="{FF2B5EF4-FFF2-40B4-BE49-F238E27FC236}">
                <a16:creationId xmlns:a16="http://schemas.microsoft.com/office/drawing/2014/main" id="{55C179EC-B8EF-A054-6C00-105653717D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85998" y="1218289"/>
            <a:ext cx="2973860" cy="2430761"/>
          </a:xfrm>
          <a:prstGeom prst="rect">
            <a:avLst/>
          </a:prstGeom>
        </p:spPr>
      </p:pic>
      <p:pic>
        <p:nvPicPr>
          <p:cNvPr id="15" name="Picture 14">
            <a:extLst>
              <a:ext uri="{FF2B5EF4-FFF2-40B4-BE49-F238E27FC236}">
                <a16:creationId xmlns:a16="http://schemas.microsoft.com/office/drawing/2014/main" id="{877E617A-580E-AAA0-99A4-C8A2758B7B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23436" y="1204629"/>
            <a:ext cx="2936950" cy="2441307"/>
          </a:xfrm>
          <a:prstGeom prst="rect">
            <a:avLst/>
          </a:prstGeom>
        </p:spPr>
      </p:pic>
      <p:pic>
        <p:nvPicPr>
          <p:cNvPr id="17" name="Picture 16">
            <a:extLst>
              <a:ext uri="{FF2B5EF4-FFF2-40B4-BE49-F238E27FC236}">
                <a16:creationId xmlns:a16="http://schemas.microsoft.com/office/drawing/2014/main" id="{BD1B7E25-36CE-1B9D-157F-B2F87CD86A8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94734" y="1188811"/>
            <a:ext cx="1455293" cy="2436034"/>
          </a:xfrm>
          <a:prstGeom prst="rect">
            <a:avLst/>
          </a:prstGeom>
        </p:spPr>
      </p:pic>
      <p:pic>
        <p:nvPicPr>
          <p:cNvPr id="19" name="Picture 18">
            <a:extLst>
              <a:ext uri="{FF2B5EF4-FFF2-40B4-BE49-F238E27FC236}">
                <a16:creationId xmlns:a16="http://schemas.microsoft.com/office/drawing/2014/main" id="{B61442CA-738B-83A2-2318-E5519C9DB2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0759" y="1188811"/>
            <a:ext cx="1460566" cy="2457125"/>
          </a:xfrm>
          <a:prstGeom prst="rect">
            <a:avLst/>
          </a:prstGeom>
        </p:spPr>
      </p:pic>
      <p:pic>
        <p:nvPicPr>
          <p:cNvPr id="21" name="Picture 20">
            <a:extLst>
              <a:ext uri="{FF2B5EF4-FFF2-40B4-BE49-F238E27FC236}">
                <a16:creationId xmlns:a16="http://schemas.microsoft.com/office/drawing/2014/main" id="{8C997F6A-C8FF-CEEC-E44F-9BFD48FF16A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33795" y="1199835"/>
            <a:ext cx="1481657" cy="2467671"/>
          </a:xfrm>
          <a:prstGeom prst="rect">
            <a:avLst/>
          </a:prstGeom>
        </p:spPr>
      </p:pic>
      <p:sp>
        <p:nvSpPr>
          <p:cNvPr id="22" name="TextBox 21">
            <a:extLst>
              <a:ext uri="{FF2B5EF4-FFF2-40B4-BE49-F238E27FC236}">
                <a16:creationId xmlns:a16="http://schemas.microsoft.com/office/drawing/2014/main" id="{C53D16DB-2AD0-27FE-B32A-91F911DF553C}"/>
              </a:ext>
            </a:extLst>
          </p:cNvPr>
          <p:cNvSpPr txBox="1"/>
          <p:nvPr/>
        </p:nvSpPr>
        <p:spPr>
          <a:xfrm>
            <a:off x="387350" y="6271983"/>
            <a:ext cx="3340979" cy="523220"/>
          </a:xfrm>
          <a:prstGeom prst="rect">
            <a:avLst/>
          </a:prstGeom>
          <a:noFill/>
        </p:spPr>
        <p:txBody>
          <a:bodyPr wrap="none" rtlCol="0">
            <a:spAutoFit/>
          </a:bodyPr>
          <a:lstStyle/>
          <a:p>
            <a:r>
              <a:rPr lang="en-EE" dirty="0"/>
              <a:t>Look more: </a:t>
            </a:r>
          </a:p>
          <a:p>
            <a:r>
              <a:rPr lang="en-GB" sz="1000" dirty="0">
                <a:hlinkClick r:id="rId12"/>
              </a:rPr>
              <a:t>https://eithealth.eu/get-involved/events-and-opportunities/</a:t>
            </a:r>
            <a:r>
              <a:rPr lang="en-GB" sz="1000" dirty="0"/>
              <a:t> </a:t>
            </a:r>
            <a:endParaRPr lang="en-EE" sz="1000" dirty="0"/>
          </a:p>
        </p:txBody>
      </p:sp>
      <p:pic>
        <p:nvPicPr>
          <p:cNvPr id="26" name="Picture 25">
            <a:extLst>
              <a:ext uri="{FF2B5EF4-FFF2-40B4-BE49-F238E27FC236}">
                <a16:creationId xmlns:a16="http://schemas.microsoft.com/office/drawing/2014/main" id="{0EF7ECE0-F28F-8BC7-FB03-8714767D8F6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51287" y="3785265"/>
            <a:ext cx="5397097" cy="2133490"/>
          </a:xfrm>
          <a:prstGeom prst="rect">
            <a:avLst/>
          </a:prstGeom>
        </p:spPr>
      </p:pic>
      <p:sp>
        <p:nvSpPr>
          <p:cNvPr id="27" name="Right Arrow 26">
            <a:extLst>
              <a:ext uri="{FF2B5EF4-FFF2-40B4-BE49-F238E27FC236}">
                <a16:creationId xmlns:a16="http://schemas.microsoft.com/office/drawing/2014/main" id="{FE9FF9E0-95DE-E692-5144-C9DC9E58F502}"/>
              </a:ext>
            </a:extLst>
          </p:cNvPr>
          <p:cNvSpPr/>
          <p:nvPr/>
        </p:nvSpPr>
        <p:spPr>
          <a:xfrm>
            <a:off x="4800600" y="4764024"/>
            <a:ext cx="868680" cy="301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28" name="Rectangle 27">
            <a:extLst>
              <a:ext uri="{FF2B5EF4-FFF2-40B4-BE49-F238E27FC236}">
                <a16:creationId xmlns:a16="http://schemas.microsoft.com/office/drawing/2014/main" id="{DF865FEC-D506-837E-806B-0B2EABAAFFDD}"/>
              </a:ext>
            </a:extLst>
          </p:cNvPr>
          <p:cNvSpPr/>
          <p:nvPr/>
        </p:nvSpPr>
        <p:spPr>
          <a:xfrm>
            <a:off x="9608234" y="3785265"/>
            <a:ext cx="1340150" cy="2133490"/>
          </a:xfrm>
          <a:prstGeom prst="rect">
            <a:avLst/>
          </a:prstGeom>
          <a:noFill/>
          <a:ln w="44450">
            <a:solidFill>
              <a:srgbClr val="E41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E" dirty="0"/>
          </a:p>
        </p:txBody>
      </p:sp>
    </p:spTree>
    <p:extLst>
      <p:ext uri="{BB962C8B-B14F-4D97-AF65-F5344CB8AC3E}">
        <p14:creationId xmlns:p14="http://schemas.microsoft.com/office/powerpoint/2010/main" val="38782099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B0CB0-F4DB-8646-80A2-3CF9D191A1CB}"/>
              </a:ext>
            </a:extLst>
          </p:cNvPr>
          <p:cNvSpPr>
            <a:spLocks noGrp="1"/>
          </p:cNvSpPr>
          <p:nvPr>
            <p:ph type="title"/>
          </p:nvPr>
        </p:nvSpPr>
        <p:spPr/>
        <p:txBody>
          <a:bodyPr/>
          <a:lstStyle/>
          <a:p>
            <a:r>
              <a:rPr lang="en-US" b="1" dirty="0">
                <a:latin typeface="+mj-lt"/>
              </a:rPr>
              <a:t>Where to get help? </a:t>
            </a:r>
          </a:p>
        </p:txBody>
      </p:sp>
      <p:pic>
        <p:nvPicPr>
          <p:cNvPr id="3" name="Picture 2" descr="Icon&#10;&#10;Description automatically generated">
            <a:extLst>
              <a:ext uri="{FF2B5EF4-FFF2-40B4-BE49-F238E27FC236}">
                <a16:creationId xmlns:a16="http://schemas.microsoft.com/office/drawing/2014/main" id="{802D468C-4AEC-5E42-C0ED-CE1C401F04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8234" y="6061199"/>
            <a:ext cx="2394829" cy="529732"/>
          </a:xfrm>
          <a:prstGeom prst="rect">
            <a:avLst/>
          </a:prstGeom>
        </p:spPr>
      </p:pic>
      <p:sp>
        <p:nvSpPr>
          <p:cNvPr id="4" name="Rectangle 3">
            <a:extLst>
              <a:ext uri="{FF2B5EF4-FFF2-40B4-BE49-F238E27FC236}">
                <a16:creationId xmlns:a16="http://schemas.microsoft.com/office/drawing/2014/main" id="{25F720B5-558B-FDF7-8DE5-3F69A447F919}"/>
              </a:ext>
            </a:extLst>
          </p:cNvPr>
          <p:cNvSpPr/>
          <p:nvPr/>
        </p:nvSpPr>
        <p:spPr>
          <a:xfrm>
            <a:off x="100584" y="5925312"/>
            <a:ext cx="2569464" cy="9326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EE" dirty="0"/>
          </a:p>
        </p:txBody>
      </p:sp>
      <p:pic>
        <p:nvPicPr>
          <p:cNvPr id="2050" name="Picture 2" descr="Scandinavian Team - EIT Health Scandinavia">
            <a:extLst>
              <a:ext uri="{FF2B5EF4-FFF2-40B4-BE49-F238E27FC236}">
                <a16:creationId xmlns:a16="http://schemas.microsoft.com/office/drawing/2014/main" id="{125A5F00-8384-8652-9970-9865C4096A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14" y="5431236"/>
            <a:ext cx="1197945" cy="119794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E29A2D4-37CF-764B-AA18-6AA6D778033E}"/>
              </a:ext>
            </a:extLst>
          </p:cNvPr>
          <p:cNvSpPr txBox="1"/>
          <p:nvPr/>
        </p:nvSpPr>
        <p:spPr>
          <a:xfrm>
            <a:off x="371364" y="920376"/>
            <a:ext cx="11826507" cy="6555641"/>
          </a:xfrm>
          <a:prstGeom prst="rect">
            <a:avLst/>
          </a:prstGeom>
          <a:noFill/>
        </p:spPr>
        <p:txBody>
          <a:bodyPr wrap="none" rtlCol="0">
            <a:spAutoFit/>
          </a:bodyPr>
          <a:lstStyle/>
          <a:p>
            <a:r>
              <a:rPr lang="en-US" sz="2000" b="1" dirty="0">
                <a:solidFill>
                  <a:schemeClr val="bg2"/>
                </a:solidFill>
              </a:rPr>
              <a:t>University of Tartu </a:t>
            </a:r>
            <a:r>
              <a:rPr lang="en-US" sz="2000" dirty="0"/>
              <a:t>(partner id: 0130) is partner since 2016</a:t>
            </a:r>
          </a:p>
          <a:p>
            <a:r>
              <a:rPr lang="en-US" sz="2000" dirty="0"/>
              <a:t>Master contact: Kadi Erik, </a:t>
            </a:r>
            <a:r>
              <a:rPr lang="en-US" sz="2000" dirty="0">
                <a:hlinkClick r:id="rId5"/>
              </a:rPr>
              <a:t>kadi.erik@ut.ee</a:t>
            </a:r>
            <a:r>
              <a:rPr lang="en-US" sz="2000" dirty="0"/>
              <a:t>, </a:t>
            </a:r>
            <a:r>
              <a:rPr lang="en-US" sz="2000" dirty="0" err="1"/>
              <a:t>Vallo</a:t>
            </a:r>
            <a:r>
              <a:rPr lang="en-US" sz="2000" dirty="0"/>
              <a:t> Mulk, </a:t>
            </a:r>
            <a:r>
              <a:rPr lang="en-US" sz="2000" dirty="0">
                <a:hlinkClick r:id="rId6"/>
              </a:rPr>
              <a:t>vallo.mulk@ut.ee</a:t>
            </a:r>
            <a:r>
              <a:rPr lang="en-US" sz="2000" dirty="0"/>
              <a:t>  </a:t>
            </a:r>
          </a:p>
          <a:p>
            <a:endParaRPr lang="en-US" sz="2000" dirty="0"/>
          </a:p>
          <a:p>
            <a:r>
              <a:rPr lang="en-US" sz="2000" b="1" dirty="0">
                <a:solidFill>
                  <a:schemeClr val="bg2"/>
                </a:solidFill>
              </a:rPr>
              <a:t>Tartu University Hospital </a:t>
            </a:r>
            <a:r>
              <a:rPr lang="en-US" sz="2000" dirty="0"/>
              <a:t>(partner id: 0130-1) is Linked Third Party (LTP) to Tartu University since 2019.</a:t>
            </a:r>
          </a:p>
          <a:p>
            <a:r>
              <a:rPr lang="en-US" sz="2000" dirty="0"/>
              <a:t>Master contact: Katrin </a:t>
            </a:r>
            <a:r>
              <a:rPr lang="en-US" sz="2000" dirty="0" err="1"/>
              <a:t>Kaarna</a:t>
            </a:r>
            <a:r>
              <a:rPr lang="en-US" sz="2000" dirty="0"/>
              <a:t>, </a:t>
            </a:r>
            <a:r>
              <a:rPr lang="en-US" sz="2000" dirty="0">
                <a:hlinkClick r:id="rId7"/>
              </a:rPr>
              <a:t>katrin.kaarna@kliinikum.ee</a:t>
            </a:r>
            <a:r>
              <a:rPr lang="en-US" sz="2000" dirty="0"/>
              <a:t> </a:t>
            </a:r>
          </a:p>
          <a:p>
            <a:endParaRPr lang="en-US" sz="2000" dirty="0"/>
          </a:p>
          <a:p>
            <a:r>
              <a:rPr lang="en-US" sz="2000" b="1" dirty="0">
                <a:solidFill>
                  <a:schemeClr val="bg2"/>
                </a:solidFill>
              </a:rPr>
              <a:t>Tartu Biotechnology Park </a:t>
            </a:r>
            <a:r>
              <a:rPr lang="en-US" sz="2000" dirty="0"/>
              <a:t>(partner ID: 0331) – RIS HUB, external project partner, under </a:t>
            </a:r>
            <a:r>
              <a:rPr lang="en-US" sz="2000" dirty="0" err="1"/>
              <a:t>Innostars</a:t>
            </a:r>
            <a:r>
              <a:rPr lang="en-US" sz="2000" dirty="0"/>
              <a:t> since 2019.</a:t>
            </a:r>
          </a:p>
          <a:p>
            <a:r>
              <a:rPr lang="en-US" sz="2000" dirty="0"/>
              <a:t>Main contact point in Tartu Biotechnology Park: Maire </a:t>
            </a:r>
            <a:r>
              <a:rPr lang="en-US" sz="2000" dirty="0" err="1"/>
              <a:t>Külvik</a:t>
            </a:r>
            <a:r>
              <a:rPr lang="en-US" sz="2000" dirty="0"/>
              <a:t>, </a:t>
            </a:r>
            <a:r>
              <a:rPr lang="en-GB" sz="2000" u="sng" dirty="0">
                <a:hlinkClick r:id="rId8" tooltip="mailto:marie@biopark.ee"/>
              </a:rPr>
              <a:t>marie@biopark.ee</a:t>
            </a:r>
            <a:r>
              <a:rPr lang="en-US" sz="2000" u="sng" dirty="0"/>
              <a:t>, </a:t>
            </a:r>
            <a:r>
              <a:rPr lang="en-US" sz="2000" dirty="0"/>
              <a:t>Sven </a:t>
            </a:r>
            <a:r>
              <a:rPr lang="en-US" sz="2000" dirty="0" err="1"/>
              <a:t>Parkel</a:t>
            </a:r>
            <a:r>
              <a:rPr lang="en-US" sz="2000" dirty="0"/>
              <a:t> </a:t>
            </a:r>
          </a:p>
          <a:p>
            <a:endParaRPr lang="en-US" sz="2000" dirty="0"/>
          </a:p>
          <a:p>
            <a:r>
              <a:rPr lang="en-US" sz="2000" b="1" dirty="0">
                <a:solidFill>
                  <a:schemeClr val="bg2"/>
                </a:solidFill>
              </a:rPr>
              <a:t>Country representative in EIT Health </a:t>
            </a:r>
            <a:r>
              <a:rPr lang="en-US" sz="2000" dirty="0"/>
              <a:t>– </a:t>
            </a:r>
            <a:r>
              <a:rPr lang="en-US" sz="2000" dirty="0" err="1"/>
              <a:t>Merike</a:t>
            </a:r>
            <a:r>
              <a:rPr lang="en-US" sz="2000" dirty="0"/>
              <a:t> </a:t>
            </a:r>
            <a:r>
              <a:rPr lang="en-US" sz="2000" dirty="0" err="1"/>
              <a:t>Leego</a:t>
            </a:r>
            <a:r>
              <a:rPr lang="en-US" sz="2000" dirty="0"/>
              <a:t>, </a:t>
            </a:r>
            <a:r>
              <a:rPr lang="en-US" sz="2000" dirty="0">
                <a:hlinkClick r:id="rId9"/>
              </a:rPr>
              <a:t>merike.leego@eithealth.eu</a:t>
            </a:r>
            <a:r>
              <a:rPr lang="en-US" sz="2000" dirty="0"/>
              <a:t>, +372 5281488	</a:t>
            </a:r>
          </a:p>
          <a:p>
            <a:endParaRPr lang="en-US" sz="2000" dirty="0"/>
          </a:p>
          <a:p>
            <a:r>
              <a:rPr lang="en-US" sz="2000" b="1" dirty="0">
                <a:solidFill>
                  <a:schemeClr val="tx2">
                    <a:lumMod val="60000"/>
                    <a:lumOff val="40000"/>
                  </a:schemeClr>
                </a:solidFill>
              </a:rPr>
              <a:t>	       EIT Health Scandinavia support person regarding projects for start-ups </a:t>
            </a:r>
            <a:r>
              <a:rPr lang="en-US" sz="2000" dirty="0"/>
              <a:t>– </a:t>
            </a:r>
            <a:br>
              <a:rPr lang="en-US" sz="2000" dirty="0"/>
            </a:br>
            <a:r>
              <a:rPr lang="en-US" sz="2000" dirty="0"/>
              <a:t>	       Entrepreneurship lead Per Horn, </a:t>
            </a:r>
            <a:r>
              <a:rPr lang="en-US" sz="2000" dirty="0">
                <a:hlinkClick r:id="rId10"/>
              </a:rPr>
              <a:t>per.horn@eithealth.eu</a:t>
            </a:r>
            <a:r>
              <a:rPr lang="en-US" sz="2000" dirty="0"/>
              <a:t> </a:t>
            </a:r>
          </a:p>
          <a:p>
            <a:endParaRPr lang="en-US" sz="2000" dirty="0"/>
          </a:p>
          <a:p>
            <a:endParaRPr lang="en-US" sz="2000" b="1" dirty="0">
              <a:solidFill>
                <a:schemeClr val="tx2">
                  <a:lumMod val="60000"/>
                  <a:lumOff val="40000"/>
                </a:schemeClr>
              </a:solidFill>
            </a:endParaRPr>
          </a:p>
          <a:p>
            <a:r>
              <a:rPr lang="en-US" sz="2000" b="1" dirty="0">
                <a:solidFill>
                  <a:schemeClr val="tx2">
                    <a:lumMod val="60000"/>
                    <a:lumOff val="40000"/>
                  </a:schemeClr>
                </a:solidFill>
              </a:rPr>
              <a:t>	       EIT Health Scandinavia support person in consortium preparation for innovation projects </a:t>
            </a:r>
            <a:r>
              <a:rPr lang="en-US" sz="2000" dirty="0"/>
              <a:t>– </a:t>
            </a:r>
            <a:br>
              <a:rPr lang="en-US" sz="2000" dirty="0"/>
            </a:br>
            <a:r>
              <a:rPr lang="en-US" sz="2000" dirty="0"/>
              <a:t>	       Collaboration lead Zara Pons Vila, </a:t>
            </a:r>
            <a:r>
              <a:rPr lang="en-US" sz="2000" dirty="0">
                <a:hlinkClick r:id="rId11"/>
              </a:rPr>
              <a:t>zara.pons-vila@eithealth.eu</a:t>
            </a:r>
            <a:endParaRPr lang="en-US" sz="2000" dirty="0"/>
          </a:p>
          <a:p>
            <a:endParaRPr lang="en-US" sz="2000" dirty="0"/>
          </a:p>
          <a:p>
            <a:endParaRPr lang="en-US" sz="2000" dirty="0"/>
          </a:p>
          <a:p>
            <a:r>
              <a:rPr lang="en-US" sz="2000" dirty="0"/>
              <a:t> </a:t>
            </a:r>
          </a:p>
          <a:p>
            <a:endParaRPr lang="en-US" sz="2000" dirty="0"/>
          </a:p>
        </p:txBody>
      </p:sp>
      <p:pic>
        <p:nvPicPr>
          <p:cNvPr id="8" name="Picture 7">
            <a:extLst>
              <a:ext uri="{FF2B5EF4-FFF2-40B4-BE49-F238E27FC236}">
                <a16:creationId xmlns:a16="http://schemas.microsoft.com/office/drawing/2014/main" id="{32C6B165-B038-0256-E526-F9BAD41E0D9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3529" y="4198197"/>
            <a:ext cx="1197944" cy="1177290"/>
          </a:xfrm>
          <a:prstGeom prst="rect">
            <a:avLst/>
          </a:prstGeom>
        </p:spPr>
      </p:pic>
    </p:spTree>
    <p:extLst>
      <p:ext uri="{BB962C8B-B14F-4D97-AF65-F5344CB8AC3E}">
        <p14:creationId xmlns:p14="http://schemas.microsoft.com/office/powerpoint/2010/main" val="20989015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B94A-D7C6-DAC7-4705-7A26F9213020}"/>
              </a:ext>
            </a:extLst>
          </p:cNvPr>
          <p:cNvSpPr>
            <a:spLocks noGrp="1"/>
          </p:cNvSpPr>
          <p:nvPr>
            <p:ph type="title"/>
          </p:nvPr>
        </p:nvSpPr>
        <p:spPr/>
        <p:txBody>
          <a:bodyPr/>
          <a:lstStyle/>
          <a:p>
            <a:r>
              <a:rPr lang="en-EE" dirty="0"/>
              <a:t>Where to get help –  events</a:t>
            </a:r>
          </a:p>
        </p:txBody>
      </p:sp>
      <p:sp>
        <p:nvSpPr>
          <p:cNvPr id="3" name="Content Placeholder 2">
            <a:extLst>
              <a:ext uri="{FF2B5EF4-FFF2-40B4-BE49-F238E27FC236}">
                <a16:creationId xmlns:a16="http://schemas.microsoft.com/office/drawing/2014/main" id="{903B5E3A-8C06-480D-D1C5-429F80ADC1A9}"/>
              </a:ext>
            </a:extLst>
          </p:cNvPr>
          <p:cNvSpPr>
            <a:spLocks noGrp="1"/>
          </p:cNvSpPr>
          <p:nvPr>
            <p:ph sz="quarter" idx="10"/>
          </p:nvPr>
        </p:nvSpPr>
        <p:spPr>
          <a:xfrm>
            <a:off x="5952745" y="1063556"/>
            <a:ext cx="5995550" cy="4573588"/>
          </a:xfrm>
        </p:spPr>
        <p:txBody>
          <a:bodyPr>
            <a:normAutofit/>
          </a:bodyPr>
          <a:lstStyle/>
          <a:p>
            <a:pPr marL="0" indent="0" fontAlgn="base">
              <a:buNone/>
            </a:pPr>
            <a:r>
              <a:rPr lang="en-US" sz="1800" dirty="0"/>
              <a:t>​</a:t>
            </a:r>
            <a:r>
              <a:rPr lang="en-GB" sz="1800" dirty="0"/>
              <a:t>​</a:t>
            </a:r>
            <a:r>
              <a:rPr lang="en-GB" sz="1800" b="1" dirty="0"/>
              <a:t>Want to find a partner to your consortia-based new proposal? </a:t>
            </a:r>
            <a:br>
              <a:rPr lang="en-GB" sz="1800" dirty="0"/>
            </a:br>
            <a:r>
              <a:rPr lang="en-GB" sz="1800" dirty="0"/>
              <a:t>5-6 December 2022, Tallinn, Radisson SAS Collections, central topics: “New Models to Deliver Healthcare” and “Harnessing the Full Potential of Health Data for Innovation”.</a:t>
            </a:r>
            <a:r>
              <a:rPr lang="en-US" sz="1800" dirty="0"/>
              <a:t>​</a:t>
            </a:r>
          </a:p>
          <a:p>
            <a:pPr marL="0" indent="0" fontAlgn="base">
              <a:buNone/>
            </a:pPr>
            <a:r>
              <a:rPr lang="en-US" sz="1800" dirty="0"/>
              <a:t>Register (start-ups: on-line 75 EUR, in-person 100 EUR):</a:t>
            </a:r>
          </a:p>
          <a:p>
            <a:pPr marL="0" indent="0" fontAlgn="base">
              <a:buNone/>
            </a:pPr>
            <a:r>
              <a:rPr lang="en-US" dirty="0">
                <a:hlinkClick r:id="rId3"/>
              </a:rPr>
              <a:t>https://eithealth.eventscase.com/EN/matchmakingtallinn</a:t>
            </a:r>
            <a:endParaRPr lang="en-US" dirty="0"/>
          </a:p>
          <a:p>
            <a:pPr fontAlgn="base"/>
            <a:endParaRPr lang="en-US" sz="1800" dirty="0"/>
          </a:p>
          <a:p>
            <a:pPr fontAlgn="base"/>
            <a:endParaRPr lang="en-US" sz="1800" dirty="0"/>
          </a:p>
          <a:p>
            <a:pPr marL="0" indent="0" fontAlgn="base">
              <a:buNone/>
            </a:pPr>
            <a:r>
              <a:rPr lang="en-US" sz="1800" dirty="0"/>
              <a:t>​</a:t>
            </a:r>
          </a:p>
          <a:p>
            <a:pPr marL="0" indent="0" fontAlgn="base">
              <a:buNone/>
            </a:pPr>
            <a:endParaRPr lang="en-US" sz="1800" dirty="0"/>
          </a:p>
        </p:txBody>
      </p:sp>
      <p:pic>
        <p:nvPicPr>
          <p:cNvPr id="7" name="Picture 6" descr="signature_2635365124">
            <a:hlinkClick r:id="rId3"/>
            <a:extLst>
              <a:ext uri="{FF2B5EF4-FFF2-40B4-BE49-F238E27FC236}">
                <a16:creationId xmlns:a16="http://schemas.microsoft.com/office/drawing/2014/main" id="{6397194E-FA81-71FF-FE61-E2A65A0D29C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1472" y="1039270"/>
            <a:ext cx="5315585" cy="2661285"/>
          </a:xfrm>
          <a:prstGeom prst="rect">
            <a:avLst/>
          </a:prstGeom>
          <a:noFill/>
          <a:ln>
            <a:noFill/>
          </a:ln>
        </p:spPr>
      </p:pic>
      <p:pic>
        <p:nvPicPr>
          <p:cNvPr id="1026" name="Picture 2" descr="text over a background picture of a person">
            <a:extLst>
              <a:ext uri="{FF2B5EF4-FFF2-40B4-BE49-F238E27FC236}">
                <a16:creationId xmlns:a16="http://schemas.microsoft.com/office/drawing/2014/main" id="{0249F8D0-7278-F456-E4EF-A1AD800F27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790" y="4261732"/>
            <a:ext cx="5330948" cy="133273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B21153E-36F1-40E4-30DA-15F858E51CFA}"/>
              </a:ext>
            </a:extLst>
          </p:cNvPr>
          <p:cNvSpPr txBox="1"/>
          <p:nvPr/>
        </p:nvSpPr>
        <p:spPr>
          <a:xfrm>
            <a:off x="5833872" y="4263319"/>
            <a:ext cx="6114423" cy="1661993"/>
          </a:xfrm>
          <a:prstGeom prst="rect">
            <a:avLst/>
          </a:prstGeom>
          <a:noFill/>
        </p:spPr>
        <p:txBody>
          <a:bodyPr wrap="square" rtlCol="0">
            <a:spAutoFit/>
          </a:bodyPr>
          <a:lstStyle/>
          <a:p>
            <a:r>
              <a:rPr lang="en-GB" b="1" dirty="0">
                <a:solidFill>
                  <a:srgbClr val="050505"/>
                </a:solidFill>
                <a:latin typeface="Lato" panose="020F0502020204030203" pitchFamily="34" charset="0"/>
              </a:rPr>
              <a:t>O</a:t>
            </a:r>
            <a:r>
              <a:rPr lang="en-GB" b="1" i="0" dirty="0">
                <a:solidFill>
                  <a:srgbClr val="050505"/>
                </a:solidFill>
                <a:effectLst/>
                <a:latin typeface="Lato" panose="020F0502020204030203" pitchFamily="34" charset="0"/>
              </a:rPr>
              <a:t>nline career fair </a:t>
            </a:r>
            <a:r>
              <a:rPr lang="en-GB" b="0" i="0" dirty="0">
                <a:solidFill>
                  <a:srgbClr val="050505"/>
                </a:solidFill>
                <a:effectLst/>
                <a:latin typeface="Lato" panose="020F0502020204030203" pitchFamily="34" charset="0"/>
              </a:rPr>
              <a:t>that w</a:t>
            </a:r>
            <a:r>
              <a:rPr lang="en-GB" b="0" i="0" dirty="0">
                <a:solidFill>
                  <a:srgbClr val="050505"/>
                </a:solidFill>
                <a:effectLst/>
              </a:rPr>
              <a:t>ill bring together 20 companies and starts-ups from Digital Health, MedTech and Biotech and more than 200 students.</a:t>
            </a:r>
            <a:endParaRPr lang="en-GB" dirty="0"/>
          </a:p>
          <a:p>
            <a:endParaRPr lang="en-GB" sz="1400" dirty="0"/>
          </a:p>
          <a:p>
            <a:r>
              <a:rPr lang="en-GB" dirty="0"/>
              <a:t>Register for free: </a:t>
            </a:r>
          </a:p>
          <a:p>
            <a:r>
              <a:rPr lang="en-GB" sz="1600" dirty="0">
                <a:hlinkClick r:id="rId6"/>
              </a:rPr>
              <a:t>https://eithealth.eventscase.com/EN/workinhealthonlinecareerfair</a:t>
            </a:r>
            <a:r>
              <a:rPr lang="en-GB" sz="1600" dirty="0"/>
              <a:t> </a:t>
            </a:r>
            <a:endParaRPr lang="en-EE" sz="1600" dirty="0"/>
          </a:p>
        </p:txBody>
      </p:sp>
      <p:pic>
        <p:nvPicPr>
          <p:cNvPr id="4" name="Picture 3" descr="Icon&#10;&#10;Description automatically generated">
            <a:extLst>
              <a:ext uri="{FF2B5EF4-FFF2-40B4-BE49-F238E27FC236}">
                <a16:creationId xmlns:a16="http://schemas.microsoft.com/office/drawing/2014/main" id="{D45C6F59-BD66-B104-301F-7DFCC02C46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08234" y="6061199"/>
            <a:ext cx="2394829" cy="529732"/>
          </a:xfrm>
          <a:prstGeom prst="rect">
            <a:avLst/>
          </a:prstGeom>
        </p:spPr>
      </p:pic>
      <p:sp>
        <p:nvSpPr>
          <p:cNvPr id="5" name="Rectangle 4">
            <a:extLst>
              <a:ext uri="{FF2B5EF4-FFF2-40B4-BE49-F238E27FC236}">
                <a16:creationId xmlns:a16="http://schemas.microsoft.com/office/drawing/2014/main" id="{00A95822-699E-BBD1-7030-C9EFF3CEC0B1}"/>
              </a:ext>
            </a:extLst>
          </p:cNvPr>
          <p:cNvSpPr/>
          <p:nvPr/>
        </p:nvSpPr>
        <p:spPr>
          <a:xfrm>
            <a:off x="100584" y="5925312"/>
            <a:ext cx="2569464" cy="9326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EE" dirty="0"/>
          </a:p>
        </p:txBody>
      </p:sp>
    </p:spTree>
    <p:extLst>
      <p:ext uri="{BB962C8B-B14F-4D97-AF65-F5344CB8AC3E}">
        <p14:creationId xmlns:p14="http://schemas.microsoft.com/office/powerpoint/2010/main" val="4216676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413E5C-AF04-EE29-AF5E-1A28427B3168}"/>
              </a:ext>
            </a:extLst>
          </p:cNvPr>
          <p:cNvSpPr txBox="1"/>
          <p:nvPr/>
        </p:nvSpPr>
        <p:spPr>
          <a:xfrm>
            <a:off x="613413" y="923356"/>
            <a:ext cx="11250965" cy="523220"/>
          </a:xfrm>
          <a:prstGeom prst="rect">
            <a:avLst/>
          </a:prstGeom>
          <a:noFill/>
        </p:spPr>
        <p:txBody>
          <a:bodyPr wrap="none" rtlCol="0">
            <a:spAutoFit/>
          </a:bodyPr>
          <a:lstStyle/>
          <a:p>
            <a:r>
              <a:rPr lang="en-EE" sz="2800" b="1" dirty="0">
                <a:solidFill>
                  <a:schemeClr val="tx2"/>
                </a:solidFill>
                <a:latin typeface="+mj-lt"/>
              </a:rPr>
              <a:t>What are the steps in order to go the market with new product or service?</a:t>
            </a:r>
          </a:p>
        </p:txBody>
      </p:sp>
      <p:sp>
        <p:nvSpPr>
          <p:cNvPr id="7" name="Inhaltsplatzhalter 10">
            <a:extLst>
              <a:ext uri="{FF2B5EF4-FFF2-40B4-BE49-F238E27FC236}">
                <a16:creationId xmlns:a16="http://schemas.microsoft.com/office/drawing/2014/main" id="{D0A275CC-9DDC-9C8F-AC6B-ECD8A2B232C5}"/>
              </a:ext>
            </a:extLst>
          </p:cNvPr>
          <p:cNvSpPr txBox="1">
            <a:spLocks/>
          </p:cNvSpPr>
          <p:nvPr/>
        </p:nvSpPr>
        <p:spPr>
          <a:xfrm>
            <a:off x="371475" y="2531883"/>
            <a:ext cx="1758708" cy="4573588"/>
          </a:xfrm>
          <a:prstGeom prst="rect">
            <a:avLst/>
          </a:prstGeom>
        </p:spPr>
        <p:txBody>
          <a:bodyPr/>
          <a:lstStyle>
            <a:lvl1pPr marL="182563" indent="-182563" algn="l" defTabSz="914400" rtl="0" eaLnBrk="1" latinLnBrk="0" hangingPunct="1">
              <a:lnSpc>
                <a:spcPct val="90000"/>
              </a:lnSpc>
              <a:spcBef>
                <a:spcPts val="1000"/>
              </a:spcBef>
              <a:buClr>
                <a:srgbClr val="034EA2"/>
              </a:buClr>
              <a:buFont typeface="Arial" panose="020B0604020202020204" pitchFamily="34" charset="0"/>
              <a:buChar char="•"/>
              <a:defRPr sz="2000" kern="1200">
                <a:solidFill>
                  <a:schemeClr val="tx1"/>
                </a:solidFill>
                <a:latin typeface="+mn-lt"/>
                <a:ea typeface="+mn-ea"/>
                <a:cs typeface="+mn-cs"/>
              </a:defRPr>
            </a:lvl1pPr>
            <a:lvl2pPr marL="627063" indent="-176213" algn="l" defTabSz="914400" rtl="0" eaLnBrk="1" latinLnBrk="0" hangingPunct="1">
              <a:lnSpc>
                <a:spcPct val="90000"/>
              </a:lnSpc>
              <a:spcBef>
                <a:spcPts val="500"/>
              </a:spcBef>
              <a:buClr>
                <a:srgbClr val="034EA2"/>
              </a:buClr>
              <a:buFont typeface="Arial" panose="020B0604020202020204" pitchFamily="34" charset="0"/>
              <a:buChar char="•"/>
              <a:defRPr sz="1600" kern="1200">
                <a:solidFill>
                  <a:schemeClr val="tx1"/>
                </a:solidFill>
                <a:latin typeface="+mn-lt"/>
                <a:ea typeface="+mn-ea"/>
                <a:cs typeface="+mn-cs"/>
              </a:defRPr>
            </a:lvl2pPr>
            <a:lvl3pPr marL="1071563" indent="-171450" algn="l" defTabSz="914400" rtl="0" eaLnBrk="1" latinLnBrk="0" hangingPunct="1">
              <a:lnSpc>
                <a:spcPct val="90000"/>
              </a:lnSpc>
              <a:spcBef>
                <a:spcPts val="500"/>
              </a:spcBef>
              <a:buClr>
                <a:srgbClr val="034EA2"/>
              </a:buClr>
              <a:buFont typeface="Arial" panose="020B0604020202020204" pitchFamily="34" charset="0"/>
              <a:buChar char="•"/>
              <a:defRPr sz="1600" kern="1200">
                <a:solidFill>
                  <a:schemeClr val="tx1"/>
                </a:solidFill>
                <a:latin typeface="+mn-lt"/>
                <a:ea typeface="+mn-ea"/>
                <a:cs typeface="+mn-cs"/>
              </a:defRPr>
            </a:lvl3pPr>
            <a:lvl4pPr marL="1528763" indent="-177800" algn="l" defTabSz="914400" rtl="0" eaLnBrk="1" latinLnBrk="0" hangingPunct="1">
              <a:lnSpc>
                <a:spcPct val="90000"/>
              </a:lnSpc>
              <a:spcBef>
                <a:spcPts val="500"/>
              </a:spcBef>
              <a:buClr>
                <a:srgbClr val="034EA2"/>
              </a:buClr>
              <a:buFont typeface="Arial" panose="020B0604020202020204" pitchFamily="34" charset="0"/>
              <a:buChar char="•"/>
              <a:defRPr sz="1600" kern="1200">
                <a:solidFill>
                  <a:schemeClr val="tx1"/>
                </a:solidFill>
                <a:latin typeface="+mn-lt"/>
                <a:ea typeface="+mn-ea"/>
                <a:cs typeface="+mn-cs"/>
              </a:defRPr>
            </a:lvl4pPr>
            <a:lvl5pPr marL="1973263" indent="-185738" algn="l" defTabSz="914400" rtl="0" eaLnBrk="1" latinLnBrk="0" hangingPunct="1">
              <a:lnSpc>
                <a:spcPct val="90000"/>
              </a:lnSpc>
              <a:spcBef>
                <a:spcPts val="500"/>
              </a:spcBef>
              <a:buClr>
                <a:srgbClr val="034EA2"/>
              </a:buClr>
              <a:buFont typeface="Calibri" panose="020F050202020403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e-DE" sz="1200"/>
          </a:p>
          <a:p>
            <a:pPr marL="0" indent="0">
              <a:buFont typeface="Arial" panose="020B0604020202020204" pitchFamily="34" charset="0"/>
              <a:buNone/>
            </a:pPr>
            <a:endParaRPr lang="de-DE" sz="1200"/>
          </a:p>
          <a:p>
            <a:pPr marL="0" indent="0">
              <a:buFont typeface="Arial" panose="020B0604020202020204" pitchFamily="34" charset="0"/>
              <a:buNone/>
            </a:pPr>
            <a:endParaRPr lang="de-DE" sz="1200"/>
          </a:p>
        </p:txBody>
      </p:sp>
      <p:sp>
        <p:nvSpPr>
          <p:cNvPr id="9" name="Richtungspfeil 5">
            <a:extLst>
              <a:ext uri="{FF2B5EF4-FFF2-40B4-BE49-F238E27FC236}">
                <a16:creationId xmlns:a16="http://schemas.microsoft.com/office/drawing/2014/main" id="{F3068F3E-B10B-A85D-4D04-48C0E1765A34}"/>
              </a:ext>
            </a:extLst>
          </p:cNvPr>
          <p:cNvSpPr/>
          <p:nvPr/>
        </p:nvSpPr>
        <p:spPr>
          <a:xfrm>
            <a:off x="382301" y="2822334"/>
            <a:ext cx="1610710" cy="101790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err="1">
                <a:solidFill>
                  <a:schemeClr val="bg1"/>
                </a:solidFill>
              </a:rPr>
              <a:t>Idea</a:t>
            </a:r>
            <a:r>
              <a:rPr lang="de-DE" sz="1600">
                <a:solidFill>
                  <a:schemeClr val="bg1"/>
                </a:solidFill>
              </a:rPr>
              <a:t> Generation</a:t>
            </a:r>
          </a:p>
        </p:txBody>
      </p:sp>
      <p:sp>
        <p:nvSpPr>
          <p:cNvPr id="10" name="Eingebuchteter Richtungspfeil 6">
            <a:extLst>
              <a:ext uri="{FF2B5EF4-FFF2-40B4-BE49-F238E27FC236}">
                <a16:creationId xmlns:a16="http://schemas.microsoft.com/office/drawing/2014/main" id="{BC826EFC-D245-B323-83B2-577276E5010C}"/>
              </a:ext>
            </a:extLst>
          </p:cNvPr>
          <p:cNvSpPr/>
          <p:nvPr/>
        </p:nvSpPr>
        <p:spPr>
          <a:xfrm>
            <a:off x="1599867" y="2835858"/>
            <a:ext cx="2056317" cy="1017908"/>
          </a:xfrm>
          <a:prstGeom prst="chevr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err="1">
                <a:solidFill>
                  <a:schemeClr val="bg1"/>
                </a:solidFill>
              </a:rPr>
              <a:t>Develop-ment</a:t>
            </a:r>
            <a:endParaRPr lang="de-DE" sz="1600">
              <a:solidFill>
                <a:schemeClr val="bg1"/>
              </a:solidFill>
            </a:endParaRPr>
          </a:p>
        </p:txBody>
      </p:sp>
      <p:sp>
        <p:nvSpPr>
          <p:cNvPr id="11" name="Eingebuchteter Richtungspfeil 7">
            <a:extLst>
              <a:ext uri="{FF2B5EF4-FFF2-40B4-BE49-F238E27FC236}">
                <a16:creationId xmlns:a16="http://schemas.microsoft.com/office/drawing/2014/main" id="{B7F21A9E-E9D0-E503-BBF3-3BD564C4AB31}"/>
              </a:ext>
            </a:extLst>
          </p:cNvPr>
          <p:cNvSpPr/>
          <p:nvPr/>
        </p:nvSpPr>
        <p:spPr>
          <a:xfrm>
            <a:off x="3282956" y="2822334"/>
            <a:ext cx="2120993" cy="1017908"/>
          </a:xfrm>
          <a:prstGeom prst="chevron">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a:solidFill>
                  <a:schemeClr val="bg1"/>
                </a:solidFill>
              </a:rPr>
              <a:t>Regulation</a:t>
            </a:r>
          </a:p>
        </p:txBody>
      </p:sp>
      <p:sp>
        <p:nvSpPr>
          <p:cNvPr id="12" name="Eingebuchteter Richtungspfeil 8">
            <a:extLst>
              <a:ext uri="{FF2B5EF4-FFF2-40B4-BE49-F238E27FC236}">
                <a16:creationId xmlns:a16="http://schemas.microsoft.com/office/drawing/2014/main" id="{D27328C1-4950-2473-C4CE-C7F708F4CF47}"/>
              </a:ext>
            </a:extLst>
          </p:cNvPr>
          <p:cNvSpPr/>
          <p:nvPr/>
        </p:nvSpPr>
        <p:spPr>
          <a:xfrm>
            <a:off x="5030673" y="2822334"/>
            <a:ext cx="2092546" cy="1017908"/>
          </a:xfrm>
          <a:prstGeom prst="chevr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a:solidFill>
                  <a:schemeClr val="bg1"/>
                </a:solidFill>
              </a:rPr>
              <a:t>Reimburse-</a:t>
            </a:r>
            <a:r>
              <a:rPr lang="de-DE" sz="1600" err="1">
                <a:solidFill>
                  <a:schemeClr val="bg1"/>
                </a:solidFill>
              </a:rPr>
              <a:t>ment</a:t>
            </a:r>
            <a:endParaRPr lang="de-DE" sz="1600">
              <a:solidFill>
                <a:schemeClr val="bg1"/>
              </a:solidFill>
            </a:endParaRPr>
          </a:p>
        </p:txBody>
      </p:sp>
      <p:sp>
        <p:nvSpPr>
          <p:cNvPr id="13" name="Eingebuchteter Richtungspfeil 10">
            <a:extLst>
              <a:ext uri="{FF2B5EF4-FFF2-40B4-BE49-F238E27FC236}">
                <a16:creationId xmlns:a16="http://schemas.microsoft.com/office/drawing/2014/main" id="{72D96A27-D635-39F3-3548-14A73CEB8A96}"/>
              </a:ext>
            </a:extLst>
          </p:cNvPr>
          <p:cNvSpPr/>
          <p:nvPr/>
        </p:nvSpPr>
        <p:spPr>
          <a:xfrm>
            <a:off x="6693894" y="2822334"/>
            <a:ext cx="2005162" cy="1017908"/>
          </a:xfrm>
          <a:prstGeom prst="chevron">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a:solidFill>
                  <a:schemeClr val="bg1"/>
                </a:solidFill>
              </a:rPr>
              <a:t>Adoption</a:t>
            </a:r>
          </a:p>
        </p:txBody>
      </p:sp>
      <p:sp>
        <p:nvSpPr>
          <p:cNvPr id="14" name="Eingebuchteter Richtungspfeil 11">
            <a:extLst>
              <a:ext uri="{FF2B5EF4-FFF2-40B4-BE49-F238E27FC236}">
                <a16:creationId xmlns:a16="http://schemas.microsoft.com/office/drawing/2014/main" id="{91754EAE-35DE-9621-402B-E46D6EC264B8}"/>
              </a:ext>
            </a:extLst>
          </p:cNvPr>
          <p:cNvSpPr/>
          <p:nvPr/>
        </p:nvSpPr>
        <p:spPr>
          <a:xfrm>
            <a:off x="8276045" y="2822334"/>
            <a:ext cx="1985686" cy="1017908"/>
          </a:xfrm>
          <a:prstGeom prst="chevron">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err="1">
                <a:solidFill>
                  <a:schemeClr val="bg1"/>
                </a:solidFill>
              </a:rPr>
              <a:t>Delivery</a:t>
            </a:r>
            <a:endParaRPr lang="de-DE" sz="1600">
              <a:solidFill>
                <a:schemeClr val="bg1"/>
              </a:solidFill>
            </a:endParaRPr>
          </a:p>
        </p:txBody>
      </p:sp>
      <p:sp>
        <p:nvSpPr>
          <p:cNvPr id="15" name="Eingebuchteter Richtungspfeil 30">
            <a:extLst>
              <a:ext uri="{FF2B5EF4-FFF2-40B4-BE49-F238E27FC236}">
                <a16:creationId xmlns:a16="http://schemas.microsoft.com/office/drawing/2014/main" id="{A4E7BA1B-4BB4-4E64-C49C-C6D06522B5B4}"/>
              </a:ext>
            </a:extLst>
          </p:cNvPr>
          <p:cNvSpPr/>
          <p:nvPr/>
        </p:nvSpPr>
        <p:spPr>
          <a:xfrm>
            <a:off x="9851882" y="2815031"/>
            <a:ext cx="1985686" cy="1017908"/>
          </a:xfrm>
          <a:prstGeom prst="chevr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err="1">
                <a:solidFill>
                  <a:schemeClr val="tx1"/>
                </a:solidFill>
              </a:rPr>
              <a:t>Scale</a:t>
            </a:r>
            <a:endParaRPr lang="de-DE" sz="1600">
              <a:solidFill>
                <a:schemeClr val="tx1"/>
              </a:solidFill>
            </a:endParaRPr>
          </a:p>
        </p:txBody>
      </p:sp>
      <p:sp>
        <p:nvSpPr>
          <p:cNvPr id="16" name="TextBox 15">
            <a:extLst>
              <a:ext uri="{FF2B5EF4-FFF2-40B4-BE49-F238E27FC236}">
                <a16:creationId xmlns:a16="http://schemas.microsoft.com/office/drawing/2014/main" id="{9FC02D82-26F9-560B-12AF-A2497D9316B7}"/>
              </a:ext>
            </a:extLst>
          </p:cNvPr>
          <p:cNvSpPr txBox="1"/>
          <p:nvPr/>
        </p:nvSpPr>
        <p:spPr>
          <a:xfrm>
            <a:off x="3997932" y="4149143"/>
            <a:ext cx="1367041" cy="307777"/>
          </a:xfrm>
          <a:prstGeom prst="rect">
            <a:avLst/>
          </a:prstGeom>
          <a:noFill/>
        </p:spPr>
        <p:txBody>
          <a:bodyPr wrap="none" rtlCol="0">
            <a:spAutoFit/>
          </a:bodyPr>
          <a:lstStyle/>
          <a:p>
            <a:r>
              <a:rPr lang="en-US" sz="1400" dirty="0"/>
              <a:t>5.  </a:t>
            </a:r>
            <a:r>
              <a:rPr lang="en-US" sz="1400" b="1" dirty="0"/>
              <a:t>Clinical Trials</a:t>
            </a:r>
          </a:p>
        </p:txBody>
      </p:sp>
      <p:sp>
        <p:nvSpPr>
          <p:cNvPr id="17" name="TextBox 16">
            <a:extLst>
              <a:ext uri="{FF2B5EF4-FFF2-40B4-BE49-F238E27FC236}">
                <a16:creationId xmlns:a16="http://schemas.microsoft.com/office/drawing/2014/main" id="{575FA686-D367-06C2-D0A1-B9734DACF864}"/>
              </a:ext>
            </a:extLst>
          </p:cNvPr>
          <p:cNvSpPr txBox="1"/>
          <p:nvPr/>
        </p:nvSpPr>
        <p:spPr>
          <a:xfrm>
            <a:off x="5336953" y="4149143"/>
            <a:ext cx="1939121" cy="307777"/>
          </a:xfrm>
          <a:prstGeom prst="rect">
            <a:avLst/>
          </a:prstGeom>
          <a:noFill/>
        </p:spPr>
        <p:txBody>
          <a:bodyPr wrap="none" rtlCol="0">
            <a:spAutoFit/>
          </a:bodyPr>
          <a:lstStyle/>
          <a:p>
            <a:r>
              <a:rPr lang="en-US" sz="1400" dirty="0"/>
              <a:t>6.  </a:t>
            </a:r>
            <a:r>
              <a:rPr lang="en-US" sz="1400" b="1" dirty="0"/>
              <a:t>Cost-benefit analysis</a:t>
            </a:r>
          </a:p>
        </p:txBody>
      </p:sp>
      <p:sp>
        <p:nvSpPr>
          <p:cNvPr id="18" name="TextBox 17">
            <a:extLst>
              <a:ext uri="{FF2B5EF4-FFF2-40B4-BE49-F238E27FC236}">
                <a16:creationId xmlns:a16="http://schemas.microsoft.com/office/drawing/2014/main" id="{7BD044D8-C46A-6BB9-2A2F-C3572AB789B2}"/>
              </a:ext>
            </a:extLst>
          </p:cNvPr>
          <p:cNvSpPr txBox="1"/>
          <p:nvPr/>
        </p:nvSpPr>
        <p:spPr>
          <a:xfrm>
            <a:off x="6507823" y="4573760"/>
            <a:ext cx="2033698" cy="307777"/>
          </a:xfrm>
          <a:prstGeom prst="rect">
            <a:avLst/>
          </a:prstGeom>
          <a:noFill/>
        </p:spPr>
        <p:txBody>
          <a:bodyPr wrap="none" rtlCol="0">
            <a:spAutoFit/>
          </a:bodyPr>
          <a:lstStyle/>
          <a:p>
            <a:r>
              <a:rPr lang="en-US" sz="1400"/>
              <a:t>7.  Microscale production</a:t>
            </a:r>
          </a:p>
        </p:txBody>
      </p:sp>
      <p:sp>
        <p:nvSpPr>
          <p:cNvPr id="19" name="TextBox 18">
            <a:extLst>
              <a:ext uri="{FF2B5EF4-FFF2-40B4-BE49-F238E27FC236}">
                <a16:creationId xmlns:a16="http://schemas.microsoft.com/office/drawing/2014/main" id="{80447FC1-EB85-2F8B-32D6-F0B551EF4988}"/>
              </a:ext>
            </a:extLst>
          </p:cNvPr>
          <p:cNvSpPr txBox="1"/>
          <p:nvPr/>
        </p:nvSpPr>
        <p:spPr>
          <a:xfrm>
            <a:off x="3656184" y="4559946"/>
            <a:ext cx="1051122" cy="307777"/>
          </a:xfrm>
          <a:prstGeom prst="rect">
            <a:avLst/>
          </a:prstGeom>
          <a:noFill/>
        </p:spPr>
        <p:txBody>
          <a:bodyPr wrap="none" rtlCol="0">
            <a:spAutoFit/>
          </a:bodyPr>
          <a:lstStyle/>
          <a:p>
            <a:r>
              <a:rPr lang="en-US" sz="1400" dirty="0"/>
              <a:t>4.  </a:t>
            </a:r>
            <a:r>
              <a:rPr lang="en-US" sz="1400" b="1" dirty="0"/>
              <a:t>CE-mark</a:t>
            </a:r>
            <a:r>
              <a:rPr lang="en-US" sz="1400" dirty="0"/>
              <a:t> </a:t>
            </a:r>
          </a:p>
        </p:txBody>
      </p:sp>
      <p:sp>
        <p:nvSpPr>
          <p:cNvPr id="20" name="TextBox 19">
            <a:extLst>
              <a:ext uri="{FF2B5EF4-FFF2-40B4-BE49-F238E27FC236}">
                <a16:creationId xmlns:a16="http://schemas.microsoft.com/office/drawing/2014/main" id="{B7C72BAB-C333-EC6D-638B-FDDF35618277}"/>
              </a:ext>
            </a:extLst>
          </p:cNvPr>
          <p:cNvSpPr txBox="1"/>
          <p:nvPr/>
        </p:nvSpPr>
        <p:spPr>
          <a:xfrm>
            <a:off x="7179981" y="2066759"/>
            <a:ext cx="2108654" cy="307777"/>
          </a:xfrm>
          <a:prstGeom prst="rect">
            <a:avLst/>
          </a:prstGeom>
          <a:noFill/>
        </p:spPr>
        <p:txBody>
          <a:bodyPr wrap="none" rtlCol="0">
            <a:spAutoFit/>
          </a:bodyPr>
          <a:lstStyle/>
          <a:p>
            <a:r>
              <a:rPr lang="en-US" sz="1400" dirty="0"/>
              <a:t>8.  Validation by end-users</a:t>
            </a:r>
          </a:p>
        </p:txBody>
      </p:sp>
      <p:sp>
        <p:nvSpPr>
          <p:cNvPr id="21" name="TextBox 20">
            <a:extLst>
              <a:ext uri="{FF2B5EF4-FFF2-40B4-BE49-F238E27FC236}">
                <a16:creationId xmlns:a16="http://schemas.microsoft.com/office/drawing/2014/main" id="{07E538D3-9577-40A7-89EC-23D7156A427D}"/>
              </a:ext>
            </a:extLst>
          </p:cNvPr>
          <p:cNvSpPr txBox="1"/>
          <p:nvPr/>
        </p:nvSpPr>
        <p:spPr>
          <a:xfrm>
            <a:off x="2812736" y="2070330"/>
            <a:ext cx="2302169" cy="523220"/>
          </a:xfrm>
          <a:prstGeom prst="rect">
            <a:avLst/>
          </a:prstGeom>
          <a:noFill/>
        </p:spPr>
        <p:txBody>
          <a:bodyPr wrap="none" rtlCol="0">
            <a:spAutoFit/>
          </a:bodyPr>
          <a:lstStyle/>
          <a:p>
            <a:pPr marL="342900" indent="-342900">
              <a:buAutoNum type="arabicPeriod" startAt="3"/>
            </a:pPr>
            <a:r>
              <a:rPr lang="en-US" sz="1400"/>
              <a:t>Business model, </a:t>
            </a:r>
          </a:p>
          <a:p>
            <a:r>
              <a:rPr lang="en-US" sz="1400"/>
              <a:t>preliminary  cost calculations</a:t>
            </a:r>
          </a:p>
        </p:txBody>
      </p:sp>
      <p:sp>
        <p:nvSpPr>
          <p:cNvPr id="22" name="TextBox 21">
            <a:extLst>
              <a:ext uri="{FF2B5EF4-FFF2-40B4-BE49-F238E27FC236}">
                <a16:creationId xmlns:a16="http://schemas.microsoft.com/office/drawing/2014/main" id="{D992E913-24DF-BD7A-6A44-19E51CB15263}"/>
              </a:ext>
            </a:extLst>
          </p:cNvPr>
          <p:cNvSpPr txBox="1"/>
          <p:nvPr/>
        </p:nvSpPr>
        <p:spPr>
          <a:xfrm>
            <a:off x="1676410" y="4091542"/>
            <a:ext cx="1228028" cy="307777"/>
          </a:xfrm>
          <a:prstGeom prst="rect">
            <a:avLst/>
          </a:prstGeom>
          <a:noFill/>
        </p:spPr>
        <p:txBody>
          <a:bodyPr wrap="none" rtlCol="0">
            <a:spAutoFit/>
          </a:bodyPr>
          <a:lstStyle/>
          <a:p>
            <a:r>
              <a:rPr lang="en-US" sz="1400" b="1" dirty="0"/>
              <a:t>2.  IP strategy </a:t>
            </a:r>
          </a:p>
        </p:txBody>
      </p:sp>
      <p:sp>
        <p:nvSpPr>
          <p:cNvPr id="23" name="TextBox 22">
            <a:extLst>
              <a:ext uri="{FF2B5EF4-FFF2-40B4-BE49-F238E27FC236}">
                <a16:creationId xmlns:a16="http://schemas.microsoft.com/office/drawing/2014/main" id="{B728634E-6E1E-3B72-8AFC-6C71472F373F}"/>
              </a:ext>
            </a:extLst>
          </p:cNvPr>
          <p:cNvSpPr txBox="1"/>
          <p:nvPr/>
        </p:nvSpPr>
        <p:spPr>
          <a:xfrm>
            <a:off x="1415396" y="1695562"/>
            <a:ext cx="1542025" cy="307777"/>
          </a:xfrm>
          <a:prstGeom prst="rect">
            <a:avLst/>
          </a:prstGeom>
          <a:noFill/>
        </p:spPr>
        <p:txBody>
          <a:bodyPr wrap="none" rtlCol="0">
            <a:spAutoFit/>
          </a:bodyPr>
          <a:lstStyle/>
          <a:p>
            <a:r>
              <a:rPr lang="en-US" sz="1400"/>
              <a:t>1.  Market analysis</a:t>
            </a:r>
          </a:p>
        </p:txBody>
      </p:sp>
      <p:sp>
        <p:nvSpPr>
          <p:cNvPr id="24" name="TextBox 23">
            <a:extLst>
              <a:ext uri="{FF2B5EF4-FFF2-40B4-BE49-F238E27FC236}">
                <a16:creationId xmlns:a16="http://schemas.microsoft.com/office/drawing/2014/main" id="{6B0E0988-A5B9-82AA-979B-647EB41AC509}"/>
              </a:ext>
            </a:extLst>
          </p:cNvPr>
          <p:cNvSpPr txBox="1"/>
          <p:nvPr/>
        </p:nvSpPr>
        <p:spPr>
          <a:xfrm>
            <a:off x="8719706" y="4149143"/>
            <a:ext cx="1542025" cy="307777"/>
          </a:xfrm>
          <a:prstGeom prst="rect">
            <a:avLst/>
          </a:prstGeom>
          <a:noFill/>
        </p:spPr>
        <p:txBody>
          <a:bodyPr wrap="none" rtlCol="0">
            <a:spAutoFit/>
          </a:bodyPr>
          <a:lstStyle/>
          <a:p>
            <a:r>
              <a:rPr lang="en-US" sz="1400"/>
              <a:t>9.  Market analysis</a:t>
            </a:r>
          </a:p>
        </p:txBody>
      </p:sp>
      <p:sp>
        <p:nvSpPr>
          <p:cNvPr id="25" name="TextBox 24">
            <a:extLst>
              <a:ext uri="{FF2B5EF4-FFF2-40B4-BE49-F238E27FC236}">
                <a16:creationId xmlns:a16="http://schemas.microsoft.com/office/drawing/2014/main" id="{8CFAE578-40D5-EB4F-E5EC-A8268757CDA8}"/>
              </a:ext>
            </a:extLst>
          </p:cNvPr>
          <p:cNvSpPr txBox="1"/>
          <p:nvPr/>
        </p:nvSpPr>
        <p:spPr>
          <a:xfrm>
            <a:off x="7620446" y="2381839"/>
            <a:ext cx="3164713" cy="307777"/>
          </a:xfrm>
          <a:prstGeom prst="rect">
            <a:avLst/>
          </a:prstGeom>
          <a:noFill/>
        </p:spPr>
        <p:txBody>
          <a:bodyPr wrap="none" rtlCol="0">
            <a:spAutoFit/>
          </a:bodyPr>
          <a:lstStyle/>
          <a:p>
            <a:r>
              <a:rPr lang="en-US" sz="1400"/>
              <a:t>10.  Sales and Marketing strategy, pricing</a:t>
            </a:r>
          </a:p>
        </p:txBody>
      </p:sp>
      <p:sp>
        <p:nvSpPr>
          <p:cNvPr id="26" name="TextBox 25">
            <a:extLst>
              <a:ext uri="{FF2B5EF4-FFF2-40B4-BE49-F238E27FC236}">
                <a16:creationId xmlns:a16="http://schemas.microsoft.com/office/drawing/2014/main" id="{8590F01B-A6CF-49FC-2680-45BA6943CBD2}"/>
              </a:ext>
            </a:extLst>
          </p:cNvPr>
          <p:cNvSpPr txBox="1"/>
          <p:nvPr/>
        </p:nvSpPr>
        <p:spPr>
          <a:xfrm>
            <a:off x="2587733" y="5753422"/>
            <a:ext cx="6562950" cy="307777"/>
          </a:xfrm>
          <a:prstGeom prst="rect">
            <a:avLst/>
          </a:prstGeom>
          <a:solidFill>
            <a:schemeClr val="accent1">
              <a:lumMod val="20000"/>
              <a:lumOff val="80000"/>
            </a:schemeClr>
          </a:solidFill>
        </p:spPr>
        <p:txBody>
          <a:bodyPr wrap="none" rtlCol="0">
            <a:spAutoFit/>
          </a:bodyPr>
          <a:lstStyle/>
          <a:p>
            <a:r>
              <a:rPr lang="en-EE" sz="1400" dirty="0"/>
              <a:t>There are different support programs for different innovation maturity levels (IML/TRL).</a:t>
            </a:r>
          </a:p>
        </p:txBody>
      </p:sp>
      <p:pic>
        <p:nvPicPr>
          <p:cNvPr id="4" name="Picture 3" descr="Icon&#10;&#10;Description automatically generated">
            <a:extLst>
              <a:ext uri="{FF2B5EF4-FFF2-40B4-BE49-F238E27FC236}">
                <a16:creationId xmlns:a16="http://schemas.microsoft.com/office/drawing/2014/main" id="{C986E679-12DB-31E4-6A53-9179C61A82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8234" y="6061199"/>
            <a:ext cx="2394829" cy="529732"/>
          </a:xfrm>
          <a:prstGeom prst="rect">
            <a:avLst/>
          </a:prstGeom>
        </p:spPr>
      </p:pic>
    </p:spTree>
    <p:extLst>
      <p:ext uri="{BB962C8B-B14F-4D97-AF65-F5344CB8AC3E}">
        <p14:creationId xmlns:p14="http://schemas.microsoft.com/office/powerpoint/2010/main" val="246221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0" grpId="0" animBg="1"/>
      <p:bldP spid="11" grpId="0" animBg="1"/>
      <p:bldP spid="12" grpId="0" animBg="1"/>
      <p:bldP spid="13" grpId="0" animBg="1"/>
      <p:bldP spid="14" grpId="0" animBg="1"/>
      <p:bldP spid="15" grpId="0" animBg="1"/>
      <p:bldP spid="16" grpId="0"/>
      <p:bldP spid="17" grpId="0"/>
      <p:bldP spid="18" grpId="0"/>
      <p:bldP spid="19" grpId="0"/>
      <p:bldP spid="20" grpId="0"/>
      <p:bldP spid="21" grpId="0"/>
      <p:bldP spid="22" grpId="0"/>
      <p:bldP spid="23" grpId="0"/>
      <p:bldP spid="24" grpId="0"/>
      <p:bldP spid="25" grpId="0"/>
      <p:bldP spid="2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B94A-D7C6-DAC7-4705-7A26F9213020}"/>
              </a:ext>
            </a:extLst>
          </p:cNvPr>
          <p:cNvSpPr>
            <a:spLocks noGrp="1"/>
          </p:cNvSpPr>
          <p:nvPr>
            <p:ph type="title"/>
          </p:nvPr>
        </p:nvSpPr>
        <p:spPr/>
        <p:txBody>
          <a:bodyPr>
            <a:normAutofit fontScale="90000"/>
          </a:bodyPr>
          <a:lstStyle/>
          <a:p>
            <a:r>
              <a:rPr lang="en-EE" dirty="0"/>
              <a:t>Where to get help – Alumni Network - </a:t>
            </a:r>
            <a:r>
              <a:rPr lang="en-GB" b="1" i="0" dirty="0">
                <a:solidFill>
                  <a:srgbClr val="034EA2"/>
                </a:solidFill>
                <a:effectLst/>
                <a:latin typeface="Titillium Web" pitchFamily="2" charset="77"/>
              </a:rPr>
              <a:t>A multidisciplinary community of innovators</a:t>
            </a:r>
            <a:br>
              <a:rPr lang="en-GB" b="1" i="0" dirty="0">
                <a:solidFill>
                  <a:srgbClr val="034EA2"/>
                </a:solidFill>
                <a:effectLst/>
                <a:latin typeface="Titillium Web" pitchFamily="2" charset="77"/>
              </a:rPr>
            </a:br>
            <a:endParaRPr lang="en-EE" dirty="0"/>
          </a:p>
        </p:txBody>
      </p:sp>
      <p:sp>
        <p:nvSpPr>
          <p:cNvPr id="3" name="Content Placeholder 2">
            <a:extLst>
              <a:ext uri="{FF2B5EF4-FFF2-40B4-BE49-F238E27FC236}">
                <a16:creationId xmlns:a16="http://schemas.microsoft.com/office/drawing/2014/main" id="{903B5E3A-8C06-480D-D1C5-429F80ADC1A9}"/>
              </a:ext>
            </a:extLst>
          </p:cNvPr>
          <p:cNvSpPr>
            <a:spLocks noGrp="1"/>
          </p:cNvSpPr>
          <p:nvPr>
            <p:ph sz="quarter" idx="10"/>
          </p:nvPr>
        </p:nvSpPr>
        <p:spPr>
          <a:xfrm>
            <a:off x="6403505" y="1523735"/>
            <a:ext cx="5599558" cy="4573588"/>
          </a:xfrm>
        </p:spPr>
        <p:txBody>
          <a:bodyPr>
            <a:normAutofit fontScale="92500" lnSpcReduction="10000"/>
          </a:bodyPr>
          <a:lstStyle/>
          <a:p>
            <a:pPr marL="0" indent="0" fontAlgn="base">
              <a:buNone/>
            </a:pPr>
            <a:r>
              <a:rPr lang="en-US" sz="1800" dirty="0"/>
              <a:t>​</a:t>
            </a:r>
            <a:r>
              <a:rPr lang="en-GB" sz="1800" dirty="0"/>
              <a:t>​</a:t>
            </a:r>
          </a:p>
          <a:p>
            <a:pPr marL="0" indent="0" algn="l">
              <a:buNone/>
            </a:pPr>
            <a:r>
              <a:rPr lang="en-GB" sz="2000" b="1" i="0" dirty="0">
                <a:solidFill>
                  <a:srgbClr val="000000"/>
                </a:solidFill>
                <a:effectLst/>
                <a:latin typeface="Calibri" panose="020F0502020204030204" pitchFamily="34" charset="0"/>
              </a:rPr>
              <a:t>&gt; 2000 members of the network can:</a:t>
            </a:r>
          </a:p>
          <a:p>
            <a:pPr algn="l">
              <a:buFont typeface="Arial" panose="020B0604020202020204" pitchFamily="34" charset="0"/>
              <a:buChar char="•"/>
            </a:pPr>
            <a:r>
              <a:rPr lang="en-GB" sz="2000" b="0" i="0" dirty="0">
                <a:solidFill>
                  <a:srgbClr val="000000"/>
                </a:solidFill>
                <a:effectLst/>
                <a:latin typeface="Calibri" panose="020F0502020204030204" pitchFamily="34" charset="0"/>
              </a:rPr>
              <a:t>Participate in EIT H training of their choice</a:t>
            </a:r>
          </a:p>
          <a:p>
            <a:pPr algn="l">
              <a:buFont typeface="Arial" panose="020B0604020202020204" pitchFamily="34" charset="0"/>
              <a:buChar char="•"/>
            </a:pPr>
            <a:r>
              <a:rPr lang="en-GB" sz="2000" b="0" i="0" dirty="0">
                <a:solidFill>
                  <a:srgbClr val="000000"/>
                </a:solidFill>
                <a:effectLst/>
                <a:latin typeface="Calibri" panose="020F0502020204030204" pitchFamily="34" charset="0"/>
              </a:rPr>
              <a:t>Win free tickets to the main health summits in Europe</a:t>
            </a:r>
          </a:p>
          <a:p>
            <a:pPr algn="l">
              <a:buFont typeface="Arial" panose="020B0604020202020204" pitchFamily="34" charset="0"/>
              <a:buChar char="•"/>
            </a:pPr>
            <a:r>
              <a:rPr lang="en-GB" sz="2000" b="0" i="0" dirty="0">
                <a:solidFill>
                  <a:srgbClr val="000000"/>
                </a:solidFill>
                <a:effectLst/>
                <a:latin typeface="Calibri" panose="020F0502020204030204" pitchFamily="34" charset="0"/>
              </a:rPr>
              <a:t>Join Slack groups on topics of your interest</a:t>
            </a:r>
          </a:p>
          <a:p>
            <a:pPr algn="l">
              <a:buFont typeface="Arial" panose="020B0604020202020204" pitchFamily="34" charset="0"/>
              <a:buChar char="•"/>
            </a:pPr>
            <a:r>
              <a:rPr lang="en-GB" sz="2000" b="0" i="0" dirty="0">
                <a:solidFill>
                  <a:srgbClr val="000000"/>
                </a:solidFill>
                <a:effectLst/>
                <a:latin typeface="Calibri" panose="020F0502020204030204" pitchFamily="34" charset="0"/>
              </a:rPr>
              <a:t>Become a coach for fellow alumni</a:t>
            </a:r>
          </a:p>
          <a:p>
            <a:pPr algn="l">
              <a:buFont typeface="Arial" panose="020B0604020202020204" pitchFamily="34" charset="0"/>
              <a:buChar char="•"/>
            </a:pPr>
            <a:r>
              <a:rPr lang="en-GB" sz="2000" b="0" i="0" dirty="0">
                <a:solidFill>
                  <a:srgbClr val="000000"/>
                </a:solidFill>
                <a:effectLst/>
                <a:latin typeface="Calibri" panose="020F0502020204030204" pitchFamily="34" charset="0"/>
              </a:rPr>
              <a:t>Receive exclusive job and internship opportunities from EIT Health partners</a:t>
            </a:r>
          </a:p>
          <a:p>
            <a:pPr algn="l">
              <a:buFont typeface="Arial" panose="020B0604020202020204" pitchFamily="34" charset="0"/>
              <a:buChar char="•"/>
            </a:pPr>
            <a:r>
              <a:rPr lang="en-GB" sz="2000" b="0" i="0" dirty="0">
                <a:solidFill>
                  <a:srgbClr val="000000"/>
                </a:solidFill>
                <a:effectLst/>
                <a:latin typeface="Calibri" panose="020F0502020204030204" pitchFamily="34" charset="0"/>
              </a:rPr>
              <a:t>Design their own event in international teams</a:t>
            </a:r>
          </a:p>
          <a:p>
            <a:pPr marL="0" indent="0" fontAlgn="base">
              <a:buNone/>
            </a:pPr>
            <a:endParaRPr lang="en-GB" sz="1800" dirty="0"/>
          </a:p>
          <a:p>
            <a:pPr marL="0" indent="0" fontAlgn="base">
              <a:buNone/>
            </a:pPr>
            <a:endParaRPr lang="en-GB" sz="1800" dirty="0"/>
          </a:p>
          <a:p>
            <a:pPr marL="0" indent="0" fontAlgn="base">
              <a:buNone/>
            </a:pPr>
            <a:r>
              <a:rPr lang="en-GB" sz="1800" dirty="0"/>
              <a:t>Sign up for Alumni network newsletter: </a:t>
            </a:r>
            <a:r>
              <a:rPr lang="en-GB" sz="1800" dirty="0">
                <a:hlinkClick r:id="rId3"/>
              </a:rPr>
              <a:t>https://community.eithealth.eu/signup</a:t>
            </a:r>
            <a:endParaRPr lang="en-GB" sz="1800" dirty="0"/>
          </a:p>
        </p:txBody>
      </p:sp>
      <p:pic>
        <p:nvPicPr>
          <p:cNvPr id="15" name="Picture 14" descr="Icon&#10;&#10;Description automatically generated">
            <a:extLst>
              <a:ext uri="{FF2B5EF4-FFF2-40B4-BE49-F238E27FC236}">
                <a16:creationId xmlns:a16="http://schemas.microsoft.com/office/drawing/2014/main" id="{83E1C4CC-2E76-7209-8B92-A1BE8EB3DE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8234" y="6061199"/>
            <a:ext cx="2394829" cy="529732"/>
          </a:xfrm>
          <a:prstGeom prst="rect">
            <a:avLst/>
          </a:prstGeom>
        </p:spPr>
      </p:pic>
      <p:sp>
        <p:nvSpPr>
          <p:cNvPr id="17" name="Rectangle 16">
            <a:extLst>
              <a:ext uri="{FF2B5EF4-FFF2-40B4-BE49-F238E27FC236}">
                <a16:creationId xmlns:a16="http://schemas.microsoft.com/office/drawing/2014/main" id="{B53D8DE7-9118-5654-B8C0-3EA00B402959}"/>
              </a:ext>
            </a:extLst>
          </p:cNvPr>
          <p:cNvSpPr/>
          <p:nvPr/>
        </p:nvSpPr>
        <p:spPr>
          <a:xfrm>
            <a:off x="100584" y="5925312"/>
            <a:ext cx="2569464" cy="9326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EE" dirty="0"/>
          </a:p>
        </p:txBody>
      </p:sp>
      <p:sp>
        <p:nvSpPr>
          <p:cNvPr id="14" name="TextBox 13">
            <a:extLst>
              <a:ext uri="{FF2B5EF4-FFF2-40B4-BE49-F238E27FC236}">
                <a16:creationId xmlns:a16="http://schemas.microsoft.com/office/drawing/2014/main" id="{F81B32A2-A896-464F-4A5D-8F82D1A99BE8}"/>
              </a:ext>
            </a:extLst>
          </p:cNvPr>
          <p:cNvSpPr txBox="1"/>
          <p:nvPr/>
        </p:nvSpPr>
        <p:spPr>
          <a:xfrm>
            <a:off x="283464" y="6221599"/>
            <a:ext cx="6693408" cy="369332"/>
          </a:xfrm>
          <a:prstGeom prst="rect">
            <a:avLst/>
          </a:prstGeom>
          <a:noFill/>
        </p:spPr>
        <p:txBody>
          <a:bodyPr wrap="square">
            <a:spAutoFit/>
          </a:bodyPr>
          <a:lstStyle/>
          <a:p>
            <a:r>
              <a:rPr lang="en-EE" dirty="0">
                <a:hlinkClick r:id="rId5"/>
              </a:rPr>
              <a:t>https://community.eithealth.eu/</a:t>
            </a:r>
            <a:r>
              <a:rPr lang="en-EE" dirty="0"/>
              <a:t> </a:t>
            </a:r>
          </a:p>
        </p:txBody>
      </p:sp>
      <p:pic>
        <p:nvPicPr>
          <p:cNvPr id="10" name="Picture 9">
            <a:extLst>
              <a:ext uri="{FF2B5EF4-FFF2-40B4-BE49-F238E27FC236}">
                <a16:creationId xmlns:a16="http://schemas.microsoft.com/office/drawing/2014/main" id="{B479B36B-CE51-424F-0FB0-10F8798038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464" y="1084389"/>
            <a:ext cx="5812536" cy="4978119"/>
          </a:xfrm>
          <a:prstGeom prst="rect">
            <a:avLst/>
          </a:prstGeom>
        </p:spPr>
      </p:pic>
    </p:spTree>
    <p:extLst>
      <p:ext uri="{BB962C8B-B14F-4D97-AF65-F5344CB8AC3E}">
        <p14:creationId xmlns:p14="http://schemas.microsoft.com/office/powerpoint/2010/main" val="863167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05D4A4-17AF-AFD0-2E24-BC631A8E6A76}"/>
              </a:ext>
            </a:extLst>
          </p:cNvPr>
          <p:cNvSpPr txBox="1"/>
          <p:nvPr/>
        </p:nvSpPr>
        <p:spPr>
          <a:xfrm>
            <a:off x="615766" y="614458"/>
            <a:ext cx="2496646" cy="523220"/>
          </a:xfrm>
          <a:prstGeom prst="rect">
            <a:avLst/>
          </a:prstGeom>
          <a:noFill/>
        </p:spPr>
        <p:txBody>
          <a:bodyPr wrap="none" rtlCol="0">
            <a:spAutoFit/>
          </a:bodyPr>
          <a:lstStyle/>
          <a:p>
            <a:r>
              <a:rPr lang="en-EE" sz="2800" b="1" dirty="0">
                <a:solidFill>
                  <a:schemeClr val="tx2"/>
                </a:solidFill>
                <a:latin typeface="+mj-lt"/>
              </a:rPr>
              <a:t>To summarize …</a:t>
            </a:r>
          </a:p>
        </p:txBody>
      </p:sp>
      <p:pic>
        <p:nvPicPr>
          <p:cNvPr id="5" name="Picture 4" descr="Icon&#10;&#10;Description automatically generated">
            <a:extLst>
              <a:ext uri="{FF2B5EF4-FFF2-40B4-BE49-F238E27FC236}">
                <a16:creationId xmlns:a16="http://schemas.microsoft.com/office/drawing/2014/main" id="{433EEAE0-2275-5ADB-73E9-652FE4C78C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8234" y="6061199"/>
            <a:ext cx="2394829" cy="529732"/>
          </a:xfrm>
          <a:prstGeom prst="rect">
            <a:avLst/>
          </a:prstGeom>
        </p:spPr>
      </p:pic>
      <p:sp>
        <p:nvSpPr>
          <p:cNvPr id="3" name="TextBox 2">
            <a:extLst>
              <a:ext uri="{FF2B5EF4-FFF2-40B4-BE49-F238E27FC236}">
                <a16:creationId xmlns:a16="http://schemas.microsoft.com/office/drawing/2014/main" id="{ABB01039-4FBD-1893-FA5B-30C9A71D6ED8}"/>
              </a:ext>
            </a:extLst>
          </p:cNvPr>
          <p:cNvSpPr txBox="1"/>
          <p:nvPr/>
        </p:nvSpPr>
        <p:spPr>
          <a:xfrm>
            <a:off x="710825" y="1490472"/>
            <a:ext cx="4345974" cy="2862322"/>
          </a:xfrm>
          <a:prstGeom prst="rect">
            <a:avLst/>
          </a:prstGeom>
          <a:noFill/>
        </p:spPr>
        <p:txBody>
          <a:bodyPr wrap="square" rtlCol="0">
            <a:spAutoFit/>
          </a:bodyPr>
          <a:lstStyle/>
          <a:p>
            <a:r>
              <a:rPr lang="en-EE" sz="2000" dirty="0"/>
              <a:t>EC has many support programs to facilitate innovation depending on the maturity of the idea -  the biggest ones are </a:t>
            </a:r>
            <a:r>
              <a:rPr lang="en-EE" sz="2000" b="1" dirty="0">
                <a:solidFill>
                  <a:schemeClr val="bg2"/>
                </a:solidFill>
              </a:rPr>
              <a:t>EIC and EIT</a:t>
            </a:r>
            <a:r>
              <a:rPr lang="en-EE" sz="2000" dirty="0"/>
              <a:t>.</a:t>
            </a:r>
          </a:p>
          <a:p>
            <a:endParaRPr lang="en-EE" sz="2000" dirty="0"/>
          </a:p>
          <a:p>
            <a:endParaRPr lang="en-EE" sz="2000" dirty="0"/>
          </a:p>
          <a:p>
            <a:pPr marL="285750" indent="-285750">
              <a:buFontTx/>
              <a:buChar char="-"/>
            </a:pPr>
            <a:endParaRPr lang="en-EE" sz="2000" dirty="0"/>
          </a:p>
          <a:p>
            <a:pPr marL="285750" indent="-285750">
              <a:buFontTx/>
              <a:buChar char="-"/>
            </a:pPr>
            <a:endParaRPr lang="en-EE" sz="2000" dirty="0"/>
          </a:p>
          <a:p>
            <a:pPr marL="285750" indent="-285750">
              <a:buFontTx/>
              <a:buChar char="-"/>
            </a:pPr>
            <a:endParaRPr lang="en-EE" sz="2000" dirty="0"/>
          </a:p>
        </p:txBody>
      </p:sp>
      <p:sp>
        <p:nvSpPr>
          <p:cNvPr id="11" name="TextBox 10">
            <a:extLst>
              <a:ext uri="{FF2B5EF4-FFF2-40B4-BE49-F238E27FC236}">
                <a16:creationId xmlns:a16="http://schemas.microsoft.com/office/drawing/2014/main" id="{29D32DED-144A-EB48-F99E-D73B4C40974D}"/>
              </a:ext>
            </a:extLst>
          </p:cNvPr>
          <p:cNvSpPr txBox="1"/>
          <p:nvPr/>
        </p:nvSpPr>
        <p:spPr>
          <a:xfrm>
            <a:off x="6025896" y="1490472"/>
            <a:ext cx="5084064" cy="1938992"/>
          </a:xfrm>
          <a:prstGeom prst="rect">
            <a:avLst/>
          </a:prstGeom>
          <a:noFill/>
        </p:spPr>
        <p:txBody>
          <a:bodyPr wrap="square">
            <a:spAutoFit/>
          </a:bodyPr>
          <a:lstStyle/>
          <a:p>
            <a:r>
              <a:rPr lang="en-GB" sz="2000" b="1" dirty="0">
                <a:solidFill>
                  <a:schemeClr val="bg2"/>
                </a:solidFill>
              </a:rPr>
              <a:t>As a next step</a:t>
            </a:r>
          </a:p>
          <a:p>
            <a:pPr marL="285750" indent="-285750">
              <a:buFontTx/>
              <a:buChar char="-"/>
            </a:pPr>
            <a:r>
              <a:rPr lang="en-GB" sz="2000" dirty="0"/>
              <a:t>Join the communities and newsletters</a:t>
            </a:r>
          </a:p>
          <a:p>
            <a:pPr marL="285750" indent="-285750">
              <a:buFontTx/>
              <a:buChar char="-"/>
            </a:pPr>
            <a:r>
              <a:rPr lang="en-GB" sz="2000" dirty="0"/>
              <a:t>Look out what different programs offer</a:t>
            </a:r>
          </a:p>
          <a:p>
            <a:pPr marL="285750" indent="-285750">
              <a:buFontTx/>
              <a:buChar char="-"/>
            </a:pPr>
            <a:r>
              <a:rPr lang="en-GB" sz="2000" dirty="0"/>
              <a:t>Contact the facilitators</a:t>
            </a:r>
          </a:p>
          <a:p>
            <a:pPr marL="285750" indent="-285750">
              <a:buFontTx/>
              <a:buChar char="-"/>
            </a:pPr>
            <a:r>
              <a:rPr lang="en-GB" sz="2000" dirty="0"/>
              <a:t>Use wisely the support programs and start implementing your idea!</a:t>
            </a:r>
          </a:p>
        </p:txBody>
      </p:sp>
      <p:grpSp>
        <p:nvGrpSpPr>
          <p:cNvPr id="12" name="Group 11">
            <a:extLst>
              <a:ext uri="{FF2B5EF4-FFF2-40B4-BE49-F238E27FC236}">
                <a16:creationId xmlns:a16="http://schemas.microsoft.com/office/drawing/2014/main" id="{B4C70A8B-126E-A99E-6984-AD676F0E16B5}"/>
              </a:ext>
            </a:extLst>
          </p:cNvPr>
          <p:cNvGrpSpPr/>
          <p:nvPr/>
        </p:nvGrpSpPr>
        <p:grpSpPr>
          <a:xfrm>
            <a:off x="736830" y="3089676"/>
            <a:ext cx="1127259" cy="1174233"/>
            <a:chOff x="3900129" y="696414"/>
            <a:chExt cx="1491401" cy="1701671"/>
          </a:xfrm>
        </p:grpSpPr>
        <p:sp>
          <p:nvSpPr>
            <p:cNvPr id="13" name="Inhaltsplatzhalter 9">
              <a:extLst>
                <a:ext uri="{FF2B5EF4-FFF2-40B4-BE49-F238E27FC236}">
                  <a16:creationId xmlns:a16="http://schemas.microsoft.com/office/drawing/2014/main" id="{071DC02D-138E-7AB6-5405-F99B0D5FCC9E}"/>
                </a:ext>
              </a:extLst>
            </p:cNvPr>
            <p:cNvSpPr txBox="1">
              <a:spLocks/>
            </p:cNvSpPr>
            <p:nvPr/>
          </p:nvSpPr>
          <p:spPr>
            <a:xfrm>
              <a:off x="4002698" y="1701241"/>
              <a:ext cx="1388832" cy="696844"/>
            </a:xfrm>
            <a:prstGeom prst="rect">
              <a:avLst/>
            </a:prstGeom>
          </p:spPr>
          <p:txBody>
            <a:bodyPr vert="horz" lIns="0" tIns="34290" rIns="0" bIns="34290" rtlCol="0" anchor="t" anchorCtr="0">
              <a:noAutofit/>
            </a:bodyPr>
            <a:lstStyle>
              <a:defPPr>
                <a:defRPr lang="de-DE"/>
              </a:defPPr>
              <a:lvl1pPr indent="0" algn="ctr">
                <a:lnSpc>
                  <a:spcPct val="90000"/>
                </a:lnSpc>
                <a:spcBef>
                  <a:spcPts val="0"/>
                </a:spcBef>
                <a:buClr>
                  <a:srgbClr val="034EA2"/>
                </a:buClr>
                <a:buFont typeface="Arial" panose="020B0604020202020204" pitchFamily="34" charset="0"/>
                <a:buNone/>
                <a:defRPr sz="2800">
                  <a:solidFill>
                    <a:schemeClr val="accent2"/>
                  </a:solidFill>
                </a:defRPr>
              </a:lvl1pPr>
              <a:lvl2pPr marL="627063" indent="-176213">
                <a:lnSpc>
                  <a:spcPct val="90000"/>
                </a:lnSpc>
                <a:spcBef>
                  <a:spcPts val="500"/>
                </a:spcBef>
                <a:buClr>
                  <a:srgbClr val="034EA2"/>
                </a:buClr>
                <a:buFont typeface="Arial" panose="020B0604020202020204" pitchFamily="34" charset="0"/>
                <a:buChar char="•"/>
                <a:defRPr sz="1600"/>
              </a:lvl2pPr>
              <a:lvl3pPr marL="1071563" indent="-171450">
                <a:lnSpc>
                  <a:spcPct val="90000"/>
                </a:lnSpc>
                <a:spcBef>
                  <a:spcPts val="500"/>
                </a:spcBef>
                <a:buClr>
                  <a:srgbClr val="034EA2"/>
                </a:buClr>
                <a:buFont typeface="Arial" panose="020B0604020202020204" pitchFamily="34" charset="0"/>
                <a:buChar char="•"/>
                <a:defRPr sz="1600"/>
              </a:lvl3pPr>
              <a:lvl4pPr marL="1528763" indent="-177800">
                <a:lnSpc>
                  <a:spcPct val="90000"/>
                </a:lnSpc>
                <a:spcBef>
                  <a:spcPts val="500"/>
                </a:spcBef>
                <a:buClr>
                  <a:srgbClr val="034EA2"/>
                </a:buClr>
                <a:buFont typeface="Arial" panose="020B0604020202020204" pitchFamily="34" charset="0"/>
                <a:buChar char="•"/>
                <a:defRPr sz="1600"/>
              </a:lvl4pPr>
              <a:lvl5pPr marL="1973263" indent="-185738">
                <a:lnSpc>
                  <a:spcPct val="90000"/>
                </a:lnSpc>
                <a:spcBef>
                  <a:spcPts val="500"/>
                </a:spcBef>
                <a:buClr>
                  <a:srgbClr val="034EA2"/>
                </a:buClr>
                <a:buFont typeface="Calibri" panose="020F050202020403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en-US" sz="1400" dirty="0">
                  <a:solidFill>
                    <a:srgbClr val="034EA2"/>
                  </a:solidFill>
                  <a:latin typeface="Calibri" panose="020F0502020204030204" pitchFamily="34" charset="0"/>
                  <a:cs typeface="Calibri" panose="020F0502020204030204" pitchFamily="34" charset="0"/>
                </a:rPr>
                <a:t>Access to </a:t>
              </a:r>
              <a:r>
                <a:rPr lang="en-US" sz="1400" b="1" dirty="0">
                  <a:solidFill>
                    <a:srgbClr val="034EA2"/>
                  </a:solidFill>
                  <a:latin typeface="Calibri" panose="020F0502020204030204" pitchFamily="34" charset="0"/>
                  <a:cs typeface="Calibri" panose="020F0502020204030204" pitchFamily="34" charset="0"/>
                </a:rPr>
                <a:t>knowledge</a:t>
              </a:r>
            </a:p>
          </p:txBody>
        </p:sp>
        <p:pic>
          <p:nvPicPr>
            <p:cNvPr id="14" name="Grafik 24">
              <a:extLst>
                <a:ext uri="{FF2B5EF4-FFF2-40B4-BE49-F238E27FC236}">
                  <a16:creationId xmlns:a16="http://schemas.microsoft.com/office/drawing/2014/main" id="{75E5AAED-32B6-AEDB-2BC1-7453B2A53A6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900129" y="696414"/>
              <a:ext cx="1431000" cy="853183"/>
            </a:xfrm>
            <a:prstGeom prst="rect">
              <a:avLst/>
            </a:prstGeom>
          </p:spPr>
        </p:pic>
      </p:grpSp>
      <p:grpSp>
        <p:nvGrpSpPr>
          <p:cNvPr id="15" name="Group 14">
            <a:extLst>
              <a:ext uri="{FF2B5EF4-FFF2-40B4-BE49-F238E27FC236}">
                <a16:creationId xmlns:a16="http://schemas.microsoft.com/office/drawing/2014/main" id="{5721EFB4-FBBA-F4CA-0557-3BA088F759E3}"/>
              </a:ext>
            </a:extLst>
          </p:cNvPr>
          <p:cNvGrpSpPr/>
          <p:nvPr/>
        </p:nvGrpSpPr>
        <p:grpSpPr>
          <a:xfrm>
            <a:off x="2269744" y="3089676"/>
            <a:ext cx="1126883" cy="1053337"/>
            <a:chOff x="6453153" y="596791"/>
            <a:chExt cx="1585620" cy="1627343"/>
          </a:xfrm>
        </p:grpSpPr>
        <p:pic>
          <p:nvPicPr>
            <p:cNvPr id="16" name="Grafik 18">
              <a:extLst>
                <a:ext uri="{FF2B5EF4-FFF2-40B4-BE49-F238E27FC236}">
                  <a16:creationId xmlns:a16="http://schemas.microsoft.com/office/drawing/2014/main" id="{D00B7DC6-8F6F-A48B-AF14-D2F7CFF7CD6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453153" y="596791"/>
              <a:ext cx="1431000" cy="998480"/>
            </a:xfrm>
            <a:prstGeom prst="rect">
              <a:avLst/>
            </a:prstGeom>
          </p:spPr>
        </p:pic>
        <p:sp>
          <p:nvSpPr>
            <p:cNvPr id="17" name="Inhaltsplatzhalter 9">
              <a:extLst>
                <a:ext uri="{FF2B5EF4-FFF2-40B4-BE49-F238E27FC236}">
                  <a16:creationId xmlns:a16="http://schemas.microsoft.com/office/drawing/2014/main" id="{E1AEE980-B6C2-A817-648E-E3E9D5B7C64C}"/>
                </a:ext>
              </a:extLst>
            </p:cNvPr>
            <p:cNvSpPr txBox="1">
              <a:spLocks/>
            </p:cNvSpPr>
            <p:nvPr/>
          </p:nvSpPr>
          <p:spPr>
            <a:xfrm>
              <a:off x="6516836" y="1695382"/>
              <a:ext cx="1521937" cy="528752"/>
            </a:xfrm>
            <a:prstGeom prst="rect">
              <a:avLst/>
            </a:prstGeom>
          </p:spPr>
          <p:txBody>
            <a:bodyPr vert="horz" lIns="0" tIns="34290" rIns="0" bIns="34290" rtlCol="0" anchor="t" anchorCtr="0">
              <a:noAutofit/>
            </a:bodyPr>
            <a:lstStyle>
              <a:defPPr>
                <a:defRPr lang="de-DE"/>
              </a:defPPr>
              <a:lvl1pPr indent="0" algn="ctr">
                <a:lnSpc>
                  <a:spcPct val="90000"/>
                </a:lnSpc>
                <a:spcBef>
                  <a:spcPts val="0"/>
                </a:spcBef>
                <a:buClr>
                  <a:srgbClr val="034EA2"/>
                </a:buClr>
                <a:buFont typeface="Arial" panose="020B0604020202020204" pitchFamily="34" charset="0"/>
                <a:buNone/>
                <a:defRPr sz="2800">
                  <a:solidFill>
                    <a:schemeClr val="accent2"/>
                  </a:solidFill>
                </a:defRPr>
              </a:lvl1pPr>
              <a:lvl2pPr marL="627063" indent="-176213">
                <a:lnSpc>
                  <a:spcPct val="90000"/>
                </a:lnSpc>
                <a:spcBef>
                  <a:spcPts val="500"/>
                </a:spcBef>
                <a:buClr>
                  <a:srgbClr val="034EA2"/>
                </a:buClr>
                <a:buFont typeface="Arial" panose="020B0604020202020204" pitchFamily="34" charset="0"/>
                <a:buChar char="•"/>
                <a:defRPr sz="1600"/>
              </a:lvl2pPr>
              <a:lvl3pPr marL="1071563" indent="-171450">
                <a:lnSpc>
                  <a:spcPct val="90000"/>
                </a:lnSpc>
                <a:spcBef>
                  <a:spcPts val="500"/>
                </a:spcBef>
                <a:buClr>
                  <a:srgbClr val="034EA2"/>
                </a:buClr>
                <a:buFont typeface="Arial" panose="020B0604020202020204" pitchFamily="34" charset="0"/>
                <a:buChar char="•"/>
                <a:defRPr sz="1600"/>
              </a:lvl3pPr>
              <a:lvl4pPr marL="1528763" indent="-177800">
                <a:lnSpc>
                  <a:spcPct val="90000"/>
                </a:lnSpc>
                <a:spcBef>
                  <a:spcPts val="500"/>
                </a:spcBef>
                <a:buClr>
                  <a:srgbClr val="034EA2"/>
                </a:buClr>
                <a:buFont typeface="Arial" panose="020B0604020202020204" pitchFamily="34" charset="0"/>
                <a:buChar char="•"/>
                <a:defRPr sz="1600"/>
              </a:lvl4pPr>
              <a:lvl5pPr marL="1973263" indent="-185738">
                <a:lnSpc>
                  <a:spcPct val="90000"/>
                </a:lnSpc>
                <a:spcBef>
                  <a:spcPts val="500"/>
                </a:spcBef>
                <a:buClr>
                  <a:srgbClr val="034EA2"/>
                </a:buClr>
                <a:buFont typeface="Calibri" panose="020F050202020403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en-US" sz="1400">
                  <a:solidFill>
                    <a:srgbClr val="73C4EE"/>
                  </a:solidFill>
                  <a:latin typeface="Calibri" panose="020F0502020204030204" pitchFamily="34" charset="0"/>
                  <a:cs typeface="Calibri" panose="020F0502020204030204" pitchFamily="34" charset="0"/>
                </a:rPr>
                <a:t>Access to </a:t>
              </a:r>
              <a:r>
                <a:rPr lang="en-US" sz="1400" b="1">
                  <a:solidFill>
                    <a:srgbClr val="73C4EE"/>
                  </a:solidFill>
                  <a:latin typeface="Calibri" panose="020F0502020204030204" pitchFamily="34" charset="0"/>
                  <a:cs typeface="Calibri" panose="020F0502020204030204" pitchFamily="34" charset="0"/>
                </a:rPr>
                <a:t>stakeholders</a:t>
              </a:r>
            </a:p>
          </p:txBody>
        </p:sp>
      </p:grpSp>
      <p:grpSp>
        <p:nvGrpSpPr>
          <p:cNvPr id="21" name="Group 20">
            <a:extLst>
              <a:ext uri="{FF2B5EF4-FFF2-40B4-BE49-F238E27FC236}">
                <a16:creationId xmlns:a16="http://schemas.microsoft.com/office/drawing/2014/main" id="{C6E08D76-6F7A-C6D5-D866-49BEB40E4366}"/>
              </a:ext>
            </a:extLst>
          </p:cNvPr>
          <p:cNvGrpSpPr/>
          <p:nvPr/>
        </p:nvGrpSpPr>
        <p:grpSpPr>
          <a:xfrm>
            <a:off x="710825" y="4457436"/>
            <a:ext cx="1059070" cy="1388177"/>
            <a:chOff x="3927716" y="2897581"/>
            <a:chExt cx="1463815" cy="2305989"/>
          </a:xfrm>
        </p:grpSpPr>
        <p:pic>
          <p:nvPicPr>
            <p:cNvPr id="22" name="Grafik 17">
              <a:extLst>
                <a:ext uri="{FF2B5EF4-FFF2-40B4-BE49-F238E27FC236}">
                  <a16:creationId xmlns:a16="http://schemas.microsoft.com/office/drawing/2014/main" id="{6461764D-77BA-3CFD-00EF-AFA9FC23700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927716" y="2897581"/>
              <a:ext cx="1431000" cy="938662"/>
            </a:xfrm>
            <a:prstGeom prst="rect">
              <a:avLst/>
            </a:prstGeom>
          </p:spPr>
        </p:pic>
        <p:sp>
          <p:nvSpPr>
            <p:cNvPr id="23" name="Inhaltsplatzhalter 9">
              <a:extLst>
                <a:ext uri="{FF2B5EF4-FFF2-40B4-BE49-F238E27FC236}">
                  <a16:creationId xmlns:a16="http://schemas.microsoft.com/office/drawing/2014/main" id="{1C3C3200-E7C0-F956-4D55-7C89E16F34FF}"/>
                </a:ext>
              </a:extLst>
            </p:cNvPr>
            <p:cNvSpPr txBox="1">
              <a:spLocks/>
            </p:cNvSpPr>
            <p:nvPr/>
          </p:nvSpPr>
          <p:spPr>
            <a:xfrm>
              <a:off x="4162166" y="3963353"/>
              <a:ext cx="1229365" cy="1240217"/>
            </a:xfrm>
            <a:prstGeom prst="rect">
              <a:avLst/>
            </a:prstGeom>
          </p:spPr>
          <p:txBody>
            <a:bodyPr vert="horz" lIns="0" tIns="34290" rIns="0" bIns="34290" rtlCol="0" anchor="t" anchorCtr="0">
              <a:noAutofit/>
            </a:bodyPr>
            <a:lstStyle>
              <a:defPPr>
                <a:defRPr lang="de-DE"/>
              </a:defPPr>
              <a:lvl1pPr indent="0" algn="ctr">
                <a:lnSpc>
                  <a:spcPct val="90000"/>
                </a:lnSpc>
                <a:spcBef>
                  <a:spcPts val="0"/>
                </a:spcBef>
                <a:buClr>
                  <a:srgbClr val="034EA2"/>
                </a:buClr>
                <a:buFont typeface="Arial" panose="020B0604020202020204" pitchFamily="34" charset="0"/>
                <a:buNone/>
                <a:defRPr sz="2800">
                  <a:solidFill>
                    <a:schemeClr val="accent2"/>
                  </a:solidFill>
                </a:defRPr>
              </a:lvl1pPr>
              <a:lvl2pPr marL="627063" indent="-176213">
                <a:lnSpc>
                  <a:spcPct val="90000"/>
                </a:lnSpc>
                <a:spcBef>
                  <a:spcPts val="500"/>
                </a:spcBef>
                <a:buClr>
                  <a:srgbClr val="034EA2"/>
                </a:buClr>
                <a:buFont typeface="Arial" panose="020B0604020202020204" pitchFamily="34" charset="0"/>
                <a:buChar char="•"/>
                <a:defRPr sz="1600"/>
              </a:lvl2pPr>
              <a:lvl3pPr marL="1071563" indent="-171450">
                <a:lnSpc>
                  <a:spcPct val="90000"/>
                </a:lnSpc>
                <a:spcBef>
                  <a:spcPts val="500"/>
                </a:spcBef>
                <a:buClr>
                  <a:srgbClr val="034EA2"/>
                </a:buClr>
                <a:buFont typeface="Arial" panose="020B0604020202020204" pitchFamily="34" charset="0"/>
                <a:buChar char="•"/>
                <a:defRPr sz="1600"/>
              </a:lvl3pPr>
              <a:lvl4pPr marL="1528763" indent="-177800">
                <a:lnSpc>
                  <a:spcPct val="90000"/>
                </a:lnSpc>
                <a:spcBef>
                  <a:spcPts val="500"/>
                </a:spcBef>
                <a:buClr>
                  <a:srgbClr val="034EA2"/>
                </a:buClr>
                <a:buFont typeface="Arial" panose="020B0604020202020204" pitchFamily="34" charset="0"/>
                <a:buChar char="•"/>
                <a:defRPr sz="1600"/>
              </a:lvl4pPr>
              <a:lvl5pPr marL="1973263" indent="-185738">
                <a:lnSpc>
                  <a:spcPct val="90000"/>
                </a:lnSpc>
                <a:spcBef>
                  <a:spcPts val="500"/>
                </a:spcBef>
                <a:buClr>
                  <a:srgbClr val="034EA2"/>
                </a:buClr>
                <a:buFont typeface="Calibri" panose="020F050202020403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en-US" sz="1400">
                  <a:solidFill>
                    <a:srgbClr val="E8418F"/>
                  </a:solidFill>
                  <a:cs typeface="Calibri" panose="020F0502020204030204" pitchFamily="34" charset="0"/>
                </a:rPr>
                <a:t>Access to </a:t>
              </a:r>
              <a:br>
                <a:rPr lang="en-US" sz="1400">
                  <a:solidFill>
                    <a:srgbClr val="E8418F"/>
                  </a:solidFill>
                  <a:cs typeface="Calibri" panose="020F0502020204030204" pitchFamily="34" charset="0"/>
                </a:rPr>
              </a:br>
              <a:r>
                <a:rPr lang="en-US" sz="1400" b="1">
                  <a:solidFill>
                    <a:srgbClr val="E8418F"/>
                  </a:solidFill>
                  <a:cs typeface="Calibri" panose="020F0502020204030204" pitchFamily="34" charset="0"/>
                </a:rPr>
                <a:t>market</a:t>
              </a:r>
            </a:p>
          </p:txBody>
        </p:sp>
      </p:grpSp>
      <p:grpSp>
        <p:nvGrpSpPr>
          <p:cNvPr id="24" name="Group 23">
            <a:extLst>
              <a:ext uri="{FF2B5EF4-FFF2-40B4-BE49-F238E27FC236}">
                <a16:creationId xmlns:a16="http://schemas.microsoft.com/office/drawing/2014/main" id="{0F09F392-7441-990E-BE92-F9AF788D4C06}"/>
              </a:ext>
            </a:extLst>
          </p:cNvPr>
          <p:cNvGrpSpPr/>
          <p:nvPr/>
        </p:nvGrpSpPr>
        <p:grpSpPr>
          <a:xfrm>
            <a:off x="2205134" y="4389545"/>
            <a:ext cx="1081606" cy="1607857"/>
            <a:chOff x="6480740" y="2986874"/>
            <a:chExt cx="1431000" cy="2216696"/>
          </a:xfrm>
        </p:grpSpPr>
        <p:sp>
          <p:nvSpPr>
            <p:cNvPr id="25" name="Inhaltsplatzhalter 9">
              <a:extLst>
                <a:ext uri="{FF2B5EF4-FFF2-40B4-BE49-F238E27FC236}">
                  <a16:creationId xmlns:a16="http://schemas.microsoft.com/office/drawing/2014/main" id="{FA0F792F-CD93-4237-8E06-677A1B06D7D1}"/>
                </a:ext>
              </a:extLst>
            </p:cNvPr>
            <p:cNvSpPr txBox="1">
              <a:spLocks/>
            </p:cNvSpPr>
            <p:nvPr/>
          </p:nvSpPr>
          <p:spPr>
            <a:xfrm>
              <a:off x="6701530" y="3972167"/>
              <a:ext cx="1190404" cy="1231403"/>
            </a:xfrm>
            <a:prstGeom prst="rect">
              <a:avLst/>
            </a:prstGeom>
          </p:spPr>
          <p:txBody>
            <a:bodyPr vert="horz" lIns="0" tIns="34290" rIns="0" bIns="34290" rtlCol="0" anchor="t" anchorCtr="0">
              <a:noAutofit/>
            </a:bodyPr>
            <a:lstStyle>
              <a:defPPr>
                <a:defRPr lang="de-DE"/>
              </a:defPPr>
              <a:lvl1pPr indent="0" algn="ctr">
                <a:lnSpc>
                  <a:spcPct val="90000"/>
                </a:lnSpc>
                <a:spcBef>
                  <a:spcPts val="0"/>
                </a:spcBef>
                <a:buClr>
                  <a:srgbClr val="034EA2"/>
                </a:buClr>
                <a:buFont typeface="Arial" panose="020B0604020202020204" pitchFamily="34" charset="0"/>
                <a:buNone/>
                <a:defRPr sz="2800">
                  <a:solidFill>
                    <a:schemeClr val="accent2"/>
                  </a:solidFill>
                </a:defRPr>
              </a:lvl1pPr>
              <a:lvl2pPr marL="627063" indent="-176213">
                <a:lnSpc>
                  <a:spcPct val="90000"/>
                </a:lnSpc>
                <a:spcBef>
                  <a:spcPts val="500"/>
                </a:spcBef>
                <a:buClr>
                  <a:srgbClr val="034EA2"/>
                </a:buClr>
                <a:buFont typeface="Arial" panose="020B0604020202020204" pitchFamily="34" charset="0"/>
                <a:buChar char="•"/>
                <a:defRPr sz="1600"/>
              </a:lvl2pPr>
              <a:lvl3pPr marL="1071563" indent="-171450">
                <a:lnSpc>
                  <a:spcPct val="90000"/>
                </a:lnSpc>
                <a:spcBef>
                  <a:spcPts val="500"/>
                </a:spcBef>
                <a:buClr>
                  <a:srgbClr val="034EA2"/>
                </a:buClr>
                <a:buFont typeface="Arial" panose="020B0604020202020204" pitchFamily="34" charset="0"/>
                <a:buChar char="•"/>
                <a:defRPr sz="1600"/>
              </a:lvl3pPr>
              <a:lvl4pPr marL="1528763" indent="-177800">
                <a:lnSpc>
                  <a:spcPct val="90000"/>
                </a:lnSpc>
                <a:spcBef>
                  <a:spcPts val="500"/>
                </a:spcBef>
                <a:buClr>
                  <a:srgbClr val="034EA2"/>
                </a:buClr>
                <a:buFont typeface="Arial" panose="020B0604020202020204" pitchFamily="34" charset="0"/>
                <a:buChar char="•"/>
                <a:defRPr sz="1600"/>
              </a:lvl4pPr>
              <a:lvl5pPr marL="1973263" indent="-185738">
                <a:lnSpc>
                  <a:spcPct val="90000"/>
                </a:lnSpc>
                <a:spcBef>
                  <a:spcPts val="500"/>
                </a:spcBef>
                <a:buClr>
                  <a:srgbClr val="034EA2"/>
                </a:buClr>
                <a:buFont typeface="Calibri" panose="020F050202020403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en-US" sz="1400">
                  <a:solidFill>
                    <a:srgbClr val="6BB745"/>
                  </a:solidFill>
                  <a:cs typeface="Calibri" panose="020F0502020204030204" pitchFamily="34" charset="0"/>
                </a:rPr>
                <a:t>Access to </a:t>
              </a:r>
              <a:r>
                <a:rPr lang="en-US" sz="1400" b="1">
                  <a:solidFill>
                    <a:srgbClr val="6BB745"/>
                  </a:solidFill>
                  <a:cs typeface="Calibri" panose="020F0502020204030204" pitchFamily="34" charset="0"/>
                </a:rPr>
                <a:t>funding and investor readiness</a:t>
              </a:r>
            </a:p>
          </p:txBody>
        </p:sp>
        <p:pic>
          <p:nvPicPr>
            <p:cNvPr id="26" name="Grafik 23">
              <a:extLst>
                <a:ext uri="{FF2B5EF4-FFF2-40B4-BE49-F238E27FC236}">
                  <a16:creationId xmlns:a16="http://schemas.microsoft.com/office/drawing/2014/main" id="{BF98028E-E939-1215-A82C-3D6C5FDA0353}"/>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480740" y="2986874"/>
              <a:ext cx="1431000" cy="813365"/>
            </a:xfrm>
            <a:prstGeom prst="rect">
              <a:avLst/>
            </a:prstGeom>
          </p:spPr>
        </p:pic>
      </p:grpSp>
    </p:spTree>
    <p:extLst>
      <p:ext uri="{BB962C8B-B14F-4D97-AF65-F5344CB8AC3E}">
        <p14:creationId xmlns:p14="http://schemas.microsoft.com/office/powerpoint/2010/main" val="665931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8F2E8-493D-074F-9C59-AFF614CDDB9E}"/>
              </a:ext>
            </a:extLst>
          </p:cNvPr>
          <p:cNvSpPr>
            <a:spLocks noGrp="1"/>
          </p:cNvSpPr>
          <p:nvPr>
            <p:ph type="title"/>
          </p:nvPr>
        </p:nvSpPr>
        <p:spPr>
          <a:xfrm>
            <a:off x="911835" y="740809"/>
            <a:ext cx="10515600" cy="1325563"/>
          </a:xfrm>
        </p:spPr>
        <p:txBody>
          <a:bodyPr>
            <a:normAutofit/>
          </a:bodyPr>
          <a:lstStyle/>
          <a:p>
            <a:pPr algn="ctr"/>
            <a:r>
              <a:rPr lang="en-EE" sz="4000" b="1" dirty="0">
                <a:solidFill>
                  <a:srgbClr val="0378FF"/>
                </a:solidFill>
                <a:latin typeface="+mn-lt"/>
              </a:rPr>
              <a:t>Thank you!</a:t>
            </a:r>
          </a:p>
        </p:txBody>
      </p:sp>
      <p:sp>
        <p:nvSpPr>
          <p:cNvPr id="4" name="Textplatzhalter 2">
            <a:extLst>
              <a:ext uri="{FF2B5EF4-FFF2-40B4-BE49-F238E27FC236}">
                <a16:creationId xmlns:a16="http://schemas.microsoft.com/office/drawing/2014/main" id="{FE4704A3-2616-304C-981B-46CE64605E99}"/>
              </a:ext>
            </a:extLst>
          </p:cNvPr>
          <p:cNvSpPr txBox="1">
            <a:spLocks/>
          </p:cNvSpPr>
          <p:nvPr/>
        </p:nvSpPr>
        <p:spPr>
          <a:xfrm>
            <a:off x="1515817" y="1727140"/>
            <a:ext cx="9911618" cy="15103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000" b="1" dirty="0"/>
              <a:t>Merike Leego</a:t>
            </a:r>
            <a:r>
              <a:rPr lang="de-DE" sz="2000" dirty="0"/>
              <a:t>, MBA, </a:t>
            </a:r>
            <a:r>
              <a:rPr lang="de-DE" sz="2000" dirty="0" err="1"/>
              <a:t>MSc</a:t>
            </a:r>
            <a:r>
              <a:rPr lang="de-DE" sz="2000" dirty="0"/>
              <a:t>, Innovation Lead</a:t>
            </a:r>
          </a:p>
          <a:p>
            <a:pPr marL="0" indent="0">
              <a:buNone/>
            </a:pPr>
            <a:r>
              <a:rPr lang="en-EE" sz="2000" dirty="0"/>
              <a:t>Phone: +46 731 553 023, +372 5281488, </a:t>
            </a:r>
            <a:r>
              <a:rPr lang="de-DE" sz="2000" dirty="0">
                <a:hlinkClick r:id="rId3"/>
              </a:rPr>
              <a:t>Merike.Leego@eithealth.eu</a:t>
            </a:r>
            <a:r>
              <a:rPr lang="de-DE" sz="2000" dirty="0"/>
              <a:t> </a:t>
            </a:r>
          </a:p>
          <a:p>
            <a:pPr marL="0" indent="0">
              <a:buNone/>
            </a:pPr>
            <a:endParaRPr lang="de-DE" sz="2000" dirty="0"/>
          </a:p>
        </p:txBody>
      </p:sp>
      <p:sp>
        <p:nvSpPr>
          <p:cNvPr id="5" name="Rectangle 4">
            <a:extLst>
              <a:ext uri="{FF2B5EF4-FFF2-40B4-BE49-F238E27FC236}">
                <a16:creationId xmlns:a16="http://schemas.microsoft.com/office/drawing/2014/main" id="{B0CE7959-6B2D-EF48-ABFE-B84F270B983F}"/>
              </a:ext>
            </a:extLst>
          </p:cNvPr>
          <p:cNvSpPr/>
          <p:nvPr/>
        </p:nvSpPr>
        <p:spPr>
          <a:xfrm>
            <a:off x="1515817" y="3001732"/>
            <a:ext cx="3848489" cy="707886"/>
          </a:xfrm>
          <a:prstGeom prst="rect">
            <a:avLst/>
          </a:prstGeom>
        </p:spPr>
        <p:txBody>
          <a:bodyPr wrap="none">
            <a:spAutoFit/>
          </a:bodyPr>
          <a:lstStyle/>
          <a:p>
            <a:pPr fontAlgn="base"/>
            <a:r>
              <a:rPr lang="sv-SE" sz="2000" b="1" dirty="0">
                <a:solidFill>
                  <a:srgbClr val="000000"/>
                </a:solidFill>
                <a:latin typeface="Calibri" panose="020F0502020204030204" pitchFamily="34" charset="0"/>
              </a:rPr>
              <a:t>Vist </a:t>
            </a:r>
            <a:r>
              <a:rPr lang="sv-SE" sz="2000" b="1" dirty="0" err="1">
                <a:solidFill>
                  <a:srgbClr val="000000"/>
                </a:solidFill>
                <a:latin typeface="Calibri" panose="020F0502020204030204" pitchFamily="34" charset="0"/>
              </a:rPr>
              <a:t>us</a:t>
            </a:r>
            <a:r>
              <a:rPr lang="sv-SE" sz="2000" b="1" dirty="0">
                <a:solidFill>
                  <a:srgbClr val="000000"/>
                </a:solidFill>
                <a:latin typeface="Calibri" panose="020F0502020204030204" pitchFamily="34" charset="0"/>
              </a:rPr>
              <a:t>: </a:t>
            </a:r>
            <a:r>
              <a:rPr lang="sv-SE" sz="2000" dirty="0">
                <a:solidFill>
                  <a:srgbClr val="000000"/>
                </a:solidFill>
                <a:latin typeface="Calibri" panose="020F0502020204030204" pitchFamily="34" charset="0"/>
              </a:rPr>
              <a:t>Stockholm </a:t>
            </a:r>
            <a:r>
              <a:rPr lang="sv-SE" sz="2000" dirty="0" err="1">
                <a:solidFill>
                  <a:srgbClr val="000000"/>
                </a:solidFill>
                <a:latin typeface="Calibri" panose="020F0502020204030204" pitchFamily="34" charset="0"/>
              </a:rPr>
              <a:t>Flatiron</a:t>
            </a:r>
            <a:r>
              <a:rPr lang="sv-SE" sz="2000" dirty="0">
                <a:solidFill>
                  <a:srgbClr val="000000"/>
                </a:solidFill>
                <a:latin typeface="Calibri" panose="020F0502020204030204" pitchFamily="34" charset="0"/>
              </a:rPr>
              <a:t> </a:t>
            </a:r>
            <a:r>
              <a:rPr lang="sv-SE" sz="2000" dirty="0" err="1">
                <a:solidFill>
                  <a:srgbClr val="000000"/>
                </a:solidFill>
                <a:latin typeface="Calibri" panose="020F0502020204030204" pitchFamily="34" charset="0"/>
              </a:rPr>
              <a:t>Building</a:t>
            </a:r>
            <a:endParaRPr lang="sv-SE" sz="2000" dirty="0">
              <a:solidFill>
                <a:srgbClr val="000000"/>
              </a:solidFill>
              <a:latin typeface="Calibri" panose="020F0502020204030204" pitchFamily="34" charset="0"/>
            </a:endParaRPr>
          </a:p>
          <a:p>
            <a:pPr fontAlgn="base"/>
            <a:r>
              <a:rPr lang="sv-SE" sz="2000" dirty="0">
                <a:latin typeface="Calibri" panose="020F0502020204030204" pitchFamily="34" charset="0"/>
              </a:rPr>
              <a:t>​</a:t>
            </a:r>
            <a:endParaRPr lang="sv-SE" sz="2000" b="0" i="0" dirty="0">
              <a:effectLst/>
            </a:endParaRPr>
          </a:p>
        </p:txBody>
      </p:sp>
      <p:pic>
        <p:nvPicPr>
          <p:cNvPr id="1026" name="Picture 2">
            <a:extLst>
              <a:ext uri="{FF2B5EF4-FFF2-40B4-BE49-F238E27FC236}">
                <a16:creationId xmlns:a16="http://schemas.microsoft.com/office/drawing/2014/main" id="{5E5E3F63-BC24-4F43-8BDA-663ED8AA1D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951418"/>
            <a:ext cx="2488274" cy="1516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8D2A871-6F06-5B47-8952-F853C54A7F5D}"/>
              </a:ext>
            </a:extLst>
          </p:cNvPr>
          <p:cNvSpPr/>
          <p:nvPr/>
        </p:nvSpPr>
        <p:spPr>
          <a:xfrm>
            <a:off x="5977217" y="2439115"/>
            <a:ext cx="237566" cy="369332"/>
          </a:xfrm>
          <a:prstGeom prst="rect">
            <a:avLst/>
          </a:prstGeom>
        </p:spPr>
        <p:txBody>
          <a:bodyPr wrap="none">
            <a:spAutoFit/>
          </a:bodyPr>
          <a:lstStyle/>
          <a:p>
            <a:r>
              <a:rPr lang="en-EE"/>
              <a:t> </a:t>
            </a:r>
          </a:p>
        </p:txBody>
      </p:sp>
      <p:graphicFrame>
        <p:nvGraphicFramePr>
          <p:cNvPr id="7" name="Table 6">
            <a:extLst>
              <a:ext uri="{FF2B5EF4-FFF2-40B4-BE49-F238E27FC236}">
                <a16:creationId xmlns:a16="http://schemas.microsoft.com/office/drawing/2014/main" id="{1BFE685F-1072-E54A-8894-ACCE92650578}"/>
              </a:ext>
            </a:extLst>
          </p:cNvPr>
          <p:cNvGraphicFramePr>
            <a:graphicFrameLocks noGrp="1"/>
          </p:cNvGraphicFramePr>
          <p:nvPr>
            <p:extLst>
              <p:ext uri="{D42A27DB-BD31-4B8C-83A1-F6EECF244321}">
                <p14:modId xmlns:p14="http://schemas.microsoft.com/office/powerpoint/2010/main" val="3102384176"/>
              </p:ext>
            </p:extLst>
          </p:nvPr>
        </p:nvGraphicFramePr>
        <p:xfrm>
          <a:off x="1576541" y="3380484"/>
          <a:ext cx="5876925" cy="2072640"/>
        </p:xfrm>
        <a:graphic>
          <a:graphicData uri="http://schemas.openxmlformats.org/drawingml/2006/table">
            <a:tbl>
              <a:tblPr/>
              <a:tblGrid>
                <a:gridCol w="5876925">
                  <a:extLst>
                    <a:ext uri="{9D8B030D-6E8A-4147-A177-3AD203B41FA5}">
                      <a16:colId xmlns:a16="http://schemas.microsoft.com/office/drawing/2014/main" val="2918535477"/>
                    </a:ext>
                  </a:extLst>
                </a:gridCol>
              </a:tblGrid>
              <a:tr h="575310">
                <a:tc>
                  <a:txBody>
                    <a:bodyPr/>
                    <a:lstStyle/>
                    <a:p>
                      <a:pPr>
                        <a:spcAft>
                          <a:spcPts val="0"/>
                        </a:spcAft>
                      </a:pPr>
                      <a:r>
                        <a:rPr lang="de-DE" sz="2000" b="1" dirty="0">
                          <a:effectLst/>
                          <a:latin typeface="+mn-lt"/>
                          <a:cs typeface="Arial" panose="020B0604020202020204" pitchFamily="34" charset="0"/>
                        </a:rPr>
                        <a:t>EIT </a:t>
                      </a:r>
                      <a:r>
                        <a:rPr lang="de-DE" sz="2000" b="1" dirty="0" err="1">
                          <a:effectLst/>
                          <a:latin typeface="+mn-lt"/>
                          <a:cs typeface="Arial" panose="020B0604020202020204" pitchFamily="34" charset="0"/>
                        </a:rPr>
                        <a:t>Health</a:t>
                      </a:r>
                      <a:r>
                        <a:rPr lang="de-DE" sz="2000" b="1" dirty="0">
                          <a:effectLst/>
                          <a:latin typeface="+mn-lt"/>
                          <a:cs typeface="Arial" panose="020B0604020202020204" pitchFamily="34" charset="0"/>
                        </a:rPr>
                        <a:t> </a:t>
                      </a:r>
                      <a:r>
                        <a:rPr lang="de-DE" sz="2000" b="1" dirty="0" err="1">
                          <a:effectLst/>
                          <a:latin typeface="+mn-lt"/>
                          <a:cs typeface="Arial" panose="020B0604020202020204" pitchFamily="34" charset="0"/>
                        </a:rPr>
                        <a:t>Scandinavia</a:t>
                      </a:r>
                      <a:endParaRPr lang="de-DE" sz="2000" dirty="0">
                        <a:effectLst/>
                        <a:latin typeface="+mn-lt"/>
                        <a:cs typeface="Arial" panose="020B0604020202020204" pitchFamily="34" charset="0"/>
                      </a:endParaRPr>
                    </a:p>
                    <a:p>
                      <a:pPr>
                        <a:spcAft>
                          <a:spcPts val="0"/>
                        </a:spcAft>
                      </a:pPr>
                      <a:r>
                        <a:rPr lang="de-DE" sz="2000" dirty="0" err="1">
                          <a:effectLst/>
                          <a:latin typeface="+mn-lt"/>
                          <a:cs typeface="Arial" panose="020B0604020202020204" pitchFamily="34" charset="0"/>
                        </a:rPr>
                        <a:t>Torsgatan</a:t>
                      </a:r>
                      <a:r>
                        <a:rPr lang="de-DE" sz="2000" dirty="0">
                          <a:effectLst/>
                          <a:latin typeface="+mn-lt"/>
                          <a:cs typeface="Arial" panose="020B0604020202020204" pitchFamily="34" charset="0"/>
                        </a:rPr>
                        <a:t> 11, 8th </a:t>
                      </a:r>
                      <a:r>
                        <a:rPr lang="de-DE" sz="2000" dirty="0" err="1">
                          <a:effectLst/>
                          <a:latin typeface="+mn-lt"/>
                          <a:cs typeface="Arial" panose="020B0604020202020204" pitchFamily="34" charset="0"/>
                        </a:rPr>
                        <a:t>floor</a:t>
                      </a:r>
                      <a:r>
                        <a:rPr lang="de-DE" sz="2000" dirty="0">
                          <a:effectLst/>
                          <a:latin typeface="+mn-lt"/>
                          <a:cs typeface="Arial" panose="020B0604020202020204" pitchFamily="34" charset="0"/>
                        </a:rPr>
                        <a:t> </a:t>
                      </a:r>
                    </a:p>
                    <a:p>
                      <a:pPr>
                        <a:spcAft>
                          <a:spcPts val="0"/>
                        </a:spcAft>
                      </a:pPr>
                      <a:r>
                        <a:rPr lang="de-DE" sz="2000" dirty="0">
                          <a:effectLst/>
                          <a:latin typeface="+mn-lt"/>
                          <a:cs typeface="Arial" panose="020B0604020202020204" pitchFamily="34" charset="0"/>
                        </a:rPr>
                        <a:t>111 23 Stockholm, </a:t>
                      </a:r>
                      <a:r>
                        <a:rPr lang="de-DE" sz="2000" dirty="0" err="1">
                          <a:effectLst/>
                          <a:latin typeface="+mn-lt"/>
                          <a:cs typeface="Arial" panose="020B0604020202020204" pitchFamily="34" charset="0"/>
                        </a:rPr>
                        <a:t>Sweden</a:t>
                      </a:r>
                      <a:endParaRPr lang="de-DE" sz="2000" dirty="0">
                        <a:effectLst/>
                        <a:latin typeface="+mn-lt"/>
                        <a:cs typeface="Arial" panose="020B0604020202020204" pitchFamily="34" charset="0"/>
                      </a:endParaRPr>
                    </a:p>
                    <a:p>
                      <a:pPr>
                        <a:spcAft>
                          <a:spcPts val="0"/>
                        </a:spcAft>
                      </a:pPr>
                      <a:endParaRPr lang="de-DE" sz="2000" dirty="0">
                        <a:effectLst/>
                        <a:latin typeface="+mn-lt"/>
                        <a:cs typeface="Arial" panose="020B0604020202020204" pitchFamily="34" charset="0"/>
                      </a:endParaRPr>
                    </a:p>
                    <a:p>
                      <a:pPr>
                        <a:spcAft>
                          <a:spcPts val="0"/>
                        </a:spcAft>
                      </a:pPr>
                      <a:r>
                        <a:rPr lang="de-DE" sz="1800" b="1" kern="1200" dirty="0">
                          <a:solidFill>
                            <a:schemeClr val="tx1"/>
                          </a:solidFill>
                          <a:effectLst/>
                          <a:latin typeface="+mn-lt"/>
                          <a:ea typeface="+mn-ea"/>
                          <a:cs typeface="+mn-cs"/>
                        </a:rPr>
                        <a:t>EIT Health e.V.</a:t>
                      </a:r>
                      <a:br>
                        <a:rPr lang="de-DE" sz="1800" b="1" kern="1200" dirty="0">
                          <a:solidFill>
                            <a:schemeClr val="tx1"/>
                          </a:solidFill>
                          <a:effectLst/>
                          <a:latin typeface="+mn-lt"/>
                          <a:ea typeface="+mn-ea"/>
                          <a:cs typeface="+mn-cs"/>
                        </a:rPr>
                      </a:br>
                      <a:r>
                        <a:rPr lang="en-EE" sz="1800" kern="1200" dirty="0">
                          <a:solidFill>
                            <a:schemeClr val="tx1"/>
                          </a:solidFill>
                          <a:effectLst/>
                          <a:latin typeface="+mn-lt"/>
                          <a:ea typeface="+mn-ea"/>
                          <a:cs typeface="+mn-cs"/>
                        </a:rPr>
                        <a:t>Mies-van-der-Rohe-Str 1C</a:t>
                      </a:r>
                      <a:br>
                        <a:rPr lang="de-DE" sz="1800" b="1" kern="1200" dirty="0">
                          <a:solidFill>
                            <a:schemeClr val="tx1"/>
                          </a:solidFill>
                          <a:effectLst/>
                          <a:latin typeface="+mn-lt"/>
                          <a:ea typeface="+mn-ea"/>
                          <a:cs typeface="+mn-cs"/>
                        </a:rPr>
                      </a:br>
                      <a:r>
                        <a:rPr lang="en-EE" sz="1800" kern="1200" dirty="0">
                          <a:solidFill>
                            <a:schemeClr val="tx1"/>
                          </a:solidFill>
                          <a:effectLst/>
                          <a:latin typeface="+mn-lt"/>
                          <a:ea typeface="+mn-ea"/>
                          <a:cs typeface="+mn-cs"/>
                        </a:rPr>
                        <a:t>80807 Munich</a:t>
                      </a:r>
                      <a:r>
                        <a:rPr lang="et-EE" sz="1800" kern="1200" dirty="0">
                          <a:solidFill>
                            <a:schemeClr val="tx1"/>
                          </a:solidFill>
                          <a:effectLst/>
                          <a:latin typeface="+mn-lt"/>
                          <a:ea typeface="+mn-ea"/>
                          <a:cs typeface="+mn-cs"/>
                        </a:rPr>
                        <a:t>, </a:t>
                      </a:r>
                      <a:r>
                        <a:rPr lang="en-EE" sz="1800" kern="1200" dirty="0">
                          <a:solidFill>
                            <a:schemeClr val="tx1"/>
                          </a:solidFill>
                          <a:effectLst/>
                          <a:latin typeface="+mn-lt"/>
                          <a:ea typeface="+mn-ea"/>
                          <a:cs typeface="+mn-cs"/>
                        </a:rPr>
                        <a:t>Germany</a:t>
                      </a:r>
                      <a:r>
                        <a:rPr lang="en-EE" sz="2000" dirty="0">
                          <a:effectLst/>
                        </a:rPr>
                        <a:t> </a:t>
                      </a:r>
                      <a:endParaRPr lang="de-DE" sz="2000" dirty="0">
                        <a:effectLst/>
                        <a:latin typeface="+mn-lt"/>
                        <a:cs typeface="Arial" panose="020B0604020202020204" pitchFamily="34" charset="0"/>
                      </a:endParaRPr>
                    </a:p>
                  </a:txBody>
                  <a:tcPr marL="0" marR="36195" marT="0" marB="0">
                    <a:lnL>
                      <a:noFill/>
                    </a:lnL>
                    <a:lnR>
                      <a:noFill/>
                    </a:lnR>
                    <a:lnT>
                      <a:noFill/>
                    </a:lnT>
                    <a:lnB>
                      <a:noFill/>
                    </a:lnB>
                  </a:tcPr>
                </a:tc>
                <a:extLst>
                  <a:ext uri="{0D108BD9-81ED-4DB2-BD59-A6C34878D82A}">
                    <a16:rowId xmlns:a16="http://schemas.microsoft.com/office/drawing/2014/main" val="1021100847"/>
                  </a:ext>
                </a:extLst>
              </a:tr>
            </a:tbl>
          </a:graphicData>
        </a:graphic>
      </p:graphicFrame>
      <p:pic>
        <p:nvPicPr>
          <p:cNvPr id="8" name="Picture 7" descr="A close up of a logo&#10;&#10;Description automatically generated">
            <a:extLst>
              <a:ext uri="{FF2B5EF4-FFF2-40B4-BE49-F238E27FC236}">
                <a16:creationId xmlns:a16="http://schemas.microsoft.com/office/drawing/2014/main" id="{934A0A7C-6730-7D45-A26D-15E6EBE816B3}"/>
              </a:ext>
            </a:extLst>
          </p:cNvPr>
          <p:cNvPicPr>
            <a:picLocks noChangeAspect="1"/>
          </p:cNvPicPr>
          <p:nvPr/>
        </p:nvPicPr>
        <p:blipFill>
          <a:blip r:embed="rId5"/>
          <a:stretch>
            <a:fillRect/>
          </a:stretch>
        </p:blipFill>
        <p:spPr>
          <a:xfrm>
            <a:off x="5312345" y="6180614"/>
            <a:ext cx="1008844" cy="471345"/>
          </a:xfrm>
          <a:prstGeom prst="rect">
            <a:avLst/>
          </a:prstGeom>
        </p:spPr>
      </p:pic>
      <p:pic>
        <p:nvPicPr>
          <p:cNvPr id="3" name="Picture 2" descr="Icon&#10;&#10;Description automatically generated">
            <a:extLst>
              <a:ext uri="{FF2B5EF4-FFF2-40B4-BE49-F238E27FC236}">
                <a16:creationId xmlns:a16="http://schemas.microsoft.com/office/drawing/2014/main" id="{1C25E876-906B-531C-243F-F7C82A685C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8234" y="6061199"/>
            <a:ext cx="2394829" cy="529732"/>
          </a:xfrm>
          <a:prstGeom prst="rect">
            <a:avLst/>
          </a:prstGeom>
        </p:spPr>
      </p:pic>
      <p:sp>
        <p:nvSpPr>
          <p:cNvPr id="9" name="Rectangle 8">
            <a:extLst>
              <a:ext uri="{FF2B5EF4-FFF2-40B4-BE49-F238E27FC236}">
                <a16:creationId xmlns:a16="http://schemas.microsoft.com/office/drawing/2014/main" id="{28886139-D38B-A8C4-E346-D80A6BBF8F29}"/>
              </a:ext>
            </a:extLst>
          </p:cNvPr>
          <p:cNvSpPr/>
          <p:nvPr/>
        </p:nvSpPr>
        <p:spPr>
          <a:xfrm>
            <a:off x="4139383" y="5925312"/>
            <a:ext cx="2569464" cy="9326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EE" dirty="0"/>
          </a:p>
        </p:txBody>
      </p:sp>
    </p:spTree>
    <p:extLst>
      <p:ext uri="{BB962C8B-B14F-4D97-AF65-F5344CB8AC3E}">
        <p14:creationId xmlns:p14="http://schemas.microsoft.com/office/powerpoint/2010/main" val="712189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67310B-F204-968B-F26C-60A94DEE7FF9}"/>
              </a:ext>
            </a:extLst>
          </p:cNvPr>
          <p:cNvSpPr txBox="1"/>
          <p:nvPr/>
        </p:nvSpPr>
        <p:spPr>
          <a:xfrm>
            <a:off x="401837" y="339822"/>
            <a:ext cx="7291548" cy="523220"/>
          </a:xfrm>
          <a:prstGeom prst="rect">
            <a:avLst/>
          </a:prstGeom>
          <a:noFill/>
        </p:spPr>
        <p:txBody>
          <a:bodyPr wrap="none" rtlCol="0">
            <a:spAutoFit/>
          </a:bodyPr>
          <a:lstStyle/>
          <a:p>
            <a:r>
              <a:rPr lang="en-EE" sz="2800" b="1" dirty="0">
                <a:solidFill>
                  <a:schemeClr val="tx2"/>
                </a:solidFill>
                <a:latin typeface="+mj-lt"/>
              </a:rPr>
              <a:t>CIMIT – innovation rediness levels in healthcare</a:t>
            </a:r>
          </a:p>
        </p:txBody>
      </p:sp>
      <p:sp>
        <p:nvSpPr>
          <p:cNvPr id="3" name="TextBox 2">
            <a:extLst>
              <a:ext uri="{FF2B5EF4-FFF2-40B4-BE49-F238E27FC236}">
                <a16:creationId xmlns:a16="http://schemas.microsoft.com/office/drawing/2014/main" id="{7A3CA8A2-471C-7440-2EB2-E23A34677229}"/>
              </a:ext>
            </a:extLst>
          </p:cNvPr>
          <p:cNvSpPr txBox="1"/>
          <p:nvPr/>
        </p:nvSpPr>
        <p:spPr>
          <a:xfrm>
            <a:off x="3133493" y="6345044"/>
            <a:ext cx="3590214" cy="369332"/>
          </a:xfrm>
          <a:prstGeom prst="rect">
            <a:avLst/>
          </a:prstGeom>
          <a:noFill/>
        </p:spPr>
        <p:txBody>
          <a:bodyPr wrap="none" rtlCol="0">
            <a:spAutoFit/>
          </a:bodyPr>
          <a:lstStyle/>
          <a:p>
            <a:r>
              <a:rPr lang="en-EE" dirty="0"/>
              <a:t>Read more: </a:t>
            </a:r>
            <a:r>
              <a:rPr lang="en-GB" dirty="0">
                <a:hlinkClick r:id="rId3"/>
              </a:rPr>
              <a:t>https://www.gaits.org/</a:t>
            </a:r>
            <a:r>
              <a:rPr lang="en-GB" dirty="0"/>
              <a:t> </a:t>
            </a:r>
            <a:r>
              <a:rPr lang="en-EE" dirty="0"/>
              <a:t> </a:t>
            </a:r>
          </a:p>
        </p:txBody>
      </p:sp>
      <p:pic>
        <p:nvPicPr>
          <p:cNvPr id="1026" name="Picture 2">
            <a:extLst>
              <a:ext uri="{FF2B5EF4-FFF2-40B4-BE49-F238E27FC236}">
                <a16:creationId xmlns:a16="http://schemas.microsoft.com/office/drawing/2014/main" id="{9EE3E4C4-C3B9-29D7-A965-056276CAD8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539" y="1233880"/>
            <a:ext cx="5081287" cy="45999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raphical user interface, website&#10;&#10;Description automatically generated">
            <a:extLst>
              <a:ext uri="{FF2B5EF4-FFF2-40B4-BE49-F238E27FC236}">
                <a16:creationId xmlns:a16="http://schemas.microsoft.com/office/drawing/2014/main" id="{A542D4C6-D923-7A21-ED23-E56C604C8E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1412" y="863042"/>
            <a:ext cx="6028751" cy="4773168"/>
          </a:xfrm>
          <a:prstGeom prst="rect">
            <a:avLst/>
          </a:prstGeom>
        </p:spPr>
      </p:pic>
      <p:pic>
        <p:nvPicPr>
          <p:cNvPr id="4" name="Picture 3" descr="Icon&#10;&#10;Description automatically generated">
            <a:extLst>
              <a:ext uri="{FF2B5EF4-FFF2-40B4-BE49-F238E27FC236}">
                <a16:creationId xmlns:a16="http://schemas.microsoft.com/office/drawing/2014/main" id="{0217373D-7B27-8C31-D294-B598710030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8234" y="6061199"/>
            <a:ext cx="2394829" cy="529732"/>
          </a:xfrm>
          <a:prstGeom prst="rect">
            <a:avLst/>
          </a:prstGeom>
        </p:spPr>
      </p:pic>
    </p:spTree>
    <p:extLst>
      <p:ext uri="{BB962C8B-B14F-4D97-AF65-F5344CB8AC3E}">
        <p14:creationId xmlns:p14="http://schemas.microsoft.com/office/powerpoint/2010/main" val="1823450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248BA10-9F8E-A503-2373-415DB658D6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68" y="-417107"/>
            <a:ext cx="11042332" cy="7275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214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C8F3BDB-706E-6B82-9221-4C42D983A5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442" y="-136646"/>
            <a:ext cx="11347438" cy="7332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091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B0E27B20-EC93-3DFE-83F4-75631A09C0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58"/>
            <a:ext cx="9121698" cy="6872858"/>
          </a:xfrm>
          <a:prstGeom prst="rect">
            <a:avLst/>
          </a:prstGeom>
        </p:spPr>
      </p:pic>
      <p:sp>
        <p:nvSpPr>
          <p:cNvPr id="4" name="Oval 3">
            <a:extLst>
              <a:ext uri="{FF2B5EF4-FFF2-40B4-BE49-F238E27FC236}">
                <a16:creationId xmlns:a16="http://schemas.microsoft.com/office/drawing/2014/main" id="{2B2BEE5C-E268-43A5-15F7-6591F33B866B}"/>
              </a:ext>
            </a:extLst>
          </p:cNvPr>
          <p:cNvSpPr/>
          <p:nvPr/>
        </p:nvSpPr>
        <p:spPr>
          <a:xfrm>
            <a:off x="4389869" y="3879992"/>
            <a:ext cx="1353016" cy="77455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E" dirty="0"/>
          </a:p>
        </p:txBody>
      </p:sp>
      <p:pic>
        <p:nvPicPr>
          <p:cNvPr id="2" name="Picture 1" descr="Icon&#10;&#10;Description automatically generated">
            <a:extLst>
              <a:ext uri="{FF2B5EF4-FFF2-40B4-BE49-F238E27FC236}">
                <a16:creationId xmlns:a16="http://schemas.microsoft.com/office/drawing/2014/main" id="{A5EC045B-CC83-85F2-7BE1-D561D5726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8234" y="6061199"/>
            <a:ext cx="2394829" cy="529732"/>
          </a:xfrm>
          <a:prstGeom prst="rect">
            <a:avLst/>
          </a:prstGeom>
        </p:spPr>
      </p:pic>
    </p:spTree>
    <p:extLst>
      <p:ext uri="{BB962C8B-B14F-4D97-AF65-F5344CB8AC3E}">
        <p14:creationId xmlns:p14="http://schemas.microsoft.com/office/powerpoint/2010/main" val="4149574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Timeline&#10;&#10;Description automatically generated with medium confidence">
            <a:extLst>
              <a:ext uri="{FF2B5EF4-FFF2-40B4-BE49-F238E27FC236}">
                <a16:creationId xmlns:a16="http://schemas.microsoft.com/office/drawing/2014/main" id="{B922B9C0-9C45-EB4A-AC85-514C071CFF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12" y="-576756"/>
            <a:ext cx="9806459" cy="5755965"/>
          </a:xfrm>
          <a:prstGeom prst="rect">
            <a:avLst/>
          </a:prstGeom>
        </p:spPr>
      </p:pic>
      <p:sp>
        <p:nvSpPr>
          <p:cNvPr id="15" name="TextBox 14">
            <a:extLst>
              <a:ext uri="{FF2B5EF4-FFF2-40B4-BE49-F238E27FC236}">
                <a16:creationId xmlns:a16="http://schemas.microsoft.com/office/drawing/2014/main" id="{CF28427F-ED92-AB45-A438-5725C1357640}"/>
              </a:ext>
            </a:extLst>
          </p:cNvPr>
          <p:cNvSpPr txBox="1"/>
          <p:nvPr/>
        </p:nvSpPr>
        <p:spPr>
          <a:xfrm>
            <a:off x="9033620" y="1685674"/>
            <a:ext cx="3087768" cy="615553"/>
          </a:xfrm>
          <a:prstGeom prst="rect">
            <a:avLst/>
          </a:prstGeom>
          <a:noFill/>
        </p:spPr>
        <p:txBody>
          <a:bodyPr wrap="none" rtlCol="0">
            <a:spAutoFit/>
          </a:bodyPr>
          <a:lstStyle/>
          <a:p>
            <a:r>
              <a:rPr lang="en-EE" b="1" dirty="0">
                <a:solidFill>
                  <a:schemeClr val="accent3"/>
                </a:solidFill>
              </a:rPr>
              <a:t>EIC</a:t>
            </a:r>
            <a:r>
              <a:rPr lang="en-EE" b="1" dirty="0">
                <a:solidFill>
                  <a:srgbClr val="FF0000"/>
                </a:solidFill>
              </a:rPr>
              <a:t>: </a:t>
            </a:r>
            <a:r>
              <a:rPr lang="en-EE" dirty="0"/>
              <a:t>&gt;</a:t>
            </a:r>
            <a:r>
              <a:rPr lang="en-EE" b="1" dirty="0">
                <a:solidFill>
                  <a:srgbClr val="FF0000"/>
                </a:solidFill>
              </a:rPr>
              <a:t> </a:t>
            </a:r>
            <a:r>
              <a:rPr lang="en-GB" sz="1600" b="1" dirty="0"/>
              <a:t>€1.7 billion in 2022</a:t>
            </a:r>
            <a:endParaRPr lang="en-EE" sz="1600" b="1" dirty="0">
              <a:solidFill>
                <a:srgbClr val="FF0000"/>
              </a:solidFill>
            </a:endParaRPr>
          </a:p>
          <a:p>
            <a:r>
              <a:rPr lang="en-GB" sz="1600" dirty="0">
                <a:hlinkClick r:id="rId3"/>
              </a:rPr>
              <a:t>https://eic.ec.europa.eu/index_en</a:t>
            </a:r>
            <a:r>
              <a:rPr lang="en-GB" sz="1600" dirty="0"/>
              <a:t> </a:t>
            </a:r>
            <a:endParaRPr lang="en-EE" sz="1600" dirty="0"/>
          </a:p>
        </p:txBody>
      </p:sp>
      <p:sp>
        <p:nvSpPr>
          <p:cNvPr id="16" name="TextBox 15">
            <a:extLst>
              <a:ext uri="{FF2B5EF4-FFF2-40B4-BE49-F238E27FC236}">
                <a16:creationId xmlns:a16="http://schemas.microsoft.com/office/drawing/2014/main" id="{68EE109F-EB7B-3046-A358-C7A3CB00818F}"/>
              </a:ext>
            </a:extLst>
          </p:cNvPr>
          <p:cNvSpPr txBox="1"/>
          <p:nvPr/>
        </p:nvSpPr>
        <p:spPr>
          <a:xfrm>
            <a:off x="9033620" y="2962849"/>
            <a:ext cx="2263697" cy="861774"/>
          </a:xfrm>
          <a:prstGeom prst="rect">
            <a:avLst/>
          </a:prstGeom>
          <a:noFill/>
        </p:spPr>
        <p:txBody>
          <a:bodyPr wrap="none" rtlCol="0">
            <a:spAutoFit/>
          </a:bodyPr>
          <a:lstStyle/>
          <a:p>
            <a:r>
              <a:rPr lang="en-EE" b="1" dirty="0">
                <a:solidFill>
                  <a:srgbClr val="FFC000"/>
                </a:solidFill>
              </a:rPr>
              <a:t>EIT:</a:t>
            </a:r>
            <a:r>
              <a:rPr lang="en-EE" sz="1600" dirty="0">
                <a:solidFill>
                  <a:srgbClr val="FFC000"/>
                </a:solidFill>
              </a:rPr>
              <a:t> </a:t>
            </a:r>
            <a:r>
              <a:rPr lang="en-EE" sz="1600" b="1" dirty="0"/>
              <a:t>&gt;950 M EUR in 2022</a:t>
            </a:r>
            <a:br>
              <a:rPr lang="en-EE" sz="1600" dirty="0"/>
            </a:br>
            <a:r>
              <a:rPr lang="en-GB" sz="1600" dirty="0">
                <a:hlinkClick r:id="rId4"/>
              </a:rPr>
              <a:t>https://eit.europa.eu/</a:t>
            </a:r>
            <a:r>
              <a:rPr lang="en-GB" sz="1600" dirty="0"/>
              <a:t>  </a:t>
            </a:r>
            <a:endParaRPr lang="en-EE" sz="1600" dirty="0"/>
          </a:p>
          <a:p>
            <a:endParaRPr lang="en-EE" sz="1600" dirty="0"/>
          </a:p>
        </p:txBody>
      </p:sp>
      <p:sp>
        <p:nvSpPr>
          <p:cNvPr id="17" name="TextBox 16">
            <a:extLst>
              <a:ext uri="{FF2B5EF4-FFF2-40B4-BE49-F238E27FC236}">
                <a16:creationId xmlns:a16="http://schemas.microsoft.com/office/drawing/2014/main" id="{599DA6B4-37CC-9E4C-8E86-AA783F0A0D6D}"/>
              </a:ext>
            </a:extLst>
          </p:cNvPr>
          <p:cNvSpPr txBox="1"/>
          <p:nvPr/>
        </p:nvSpPr>
        <p:spPr>
          <a:xfrm>
            <a:off x="9122486" y="623942"/>
            <a:ext cx="2890022" cy="707886"/>
          </a:xfrm>
          <a:prstGeom prst="rect">
            <a:avLst/>
          </a:prstGeom>
          <a:noFill/>
        </p:spPr>
        <p:txBody>
          <a:bodyPr wrap="square" rtlCol="0">
            <a:spAutoFit/>
          </a:bodyPr>
          <a:lstStyle/>
          <a:p>
            <a:r>
              <a:rPr lang="en-EE" sz="2000" b="1" dirty="0">
                <a:solidFill>
                  <a:schemeClr val="tx2"/>
                </a:solidFill>
              </a:rPr>
              <a:t>EU Support for start-ups and innovators</a:t>
            </a:r>
          </a:p>
        </p:txBody>
      </p:sp>
      <p:pic>
        <p:nvPicPr>
          <p:cNvPr id="18" name="Picture 17">
            <a:extLst>
              <a:ext uri="{FF2B5EF4-FFF2-40B4-BE49-F238E27FC236}">
                <a16:creationId xmlns:a16="http://schemas.microsoft.com/office/drawing/2014/main" id="{49C8F641-8FDB-2C41-88D4-148A89D9E83E}"/>
              </a:ext>
            </a:extLst>
          </p:cNvPr>
          <p:cNvPicPr>
            <a:picLocks noChangeAspect="1"/>
          </p:cNvPicPr>
          <p:nvPr/>
        </p:nvPicPr>
        <p:blipFill>
          <a:blip r:embed="rId5"/>
          <a:stretch>
            <a:fillRect/>
          </a:stretch>
        </p:blipFill>
        <p:spPr>
          <a:xfrm>
            <a:off x="9033620" y="3585052"/>
            <a:ext cx="2978888" cy="1083232"/>
          </a:xfrm>
          <a:prstGeom prst="rect">
            <a:avLst/>
          </a:prstGeom>
        </p:spPr>
      </p:pic>
      <p:sp>
        <p:nvSpPr>
          <p:cNvPr id="19" name="Oval 18">
            <a:extLst>
              <a:ext uri="{FF2B5EF4-FFF2-40B4-BE49-F238E27FC236}">
                <a16:creationId xmlns:a16="http://schemas.microsoft.com/office/drawing/2014/main" id="{DC945E57-EACD-E84A-9DC9-D201044C07A9}"/>
              </a:ext>
            </a:extLst>
          </p:cNvPr>
          <p:cNvSpPr/>
          <p:nvPr/>
        </p:nvSpPr>
        <p:spPr>
          <a:xfrm>
            <a:off x="6297003" y="2928019"/>
            <a:ext cx="2506532" cy="774550"/>
          </a:xfrm>
          <a:prstGeom prst="ellipse">
            <a:avLst/>
          </a:prstGeom>
          <a:noFill/>
          <a:ln w="412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E" dirty="0"/>
          </a:p>
        </p:txBody>
      </p:sp>
      <p:sp>
        <p:nvSpPr>
          <p:cNvPr id="20" name="Oval 19">
            <a:extLst>
              <a:ext uri="{FF2B5EF4-FFF2-40B4-BE49-F238E27FC236}">
                <a16:creationId xmlns:a16="http://schemas.microsoft.com/office/drawing/2014/main" id="{012B2F22-0943-5849-BE58-A4AA470330B2}"/>
              </a:ext>
            </a:extLst>
          </p:cNvPr>
          <p:cNvSpPr/>
          <p:nvPr/>
        </p:nvSpPr>
        <p:spPr>
          <a:xfrm>
            <a:off x="6322106" y="1538239"/>
            <a:ext cx="2506532" cy="774550"/>
          </a:xfrm>
          <a:prstGeom prst="ellipse">
            <a:avLst/>
          </a:prstGeom>
          <a:noFill/>
          <a:ln w="412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E" dirty="0"/>
          </a:p>
        </p:txBody>
      </p:sp>
      <p:pic>
        <p:nvPicPr>
          <p:cNvPr id="2" name="Picture 1" descr="Icon&#10;&#10;Description automatically generated">
            <a:extLst>
              <a:ext uri="{FF2B5EF4-FFF2-40B4-BE49-F238E27FC236}">
                <a16:creationId xmlns:a16="http://schemas.microsoft.com/office/drawing/2014/main" id="{C0E8CA34-B8B1-4908-AF57-14AECB97C1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8234" y="6061199"/>
            <a:ext cx="2394829" cy="529732"/>
          </a:xfrm>
          <a:prstGeom prst="rect">
            <a:avLst/>
          </a:prstGeom>
        </p:spPr>
      </p:pic>
    </p:spTree>
    <p:extLst>
      <p:ext uri="{BB962C8B-B14F-4D97-AF65-F5344CB8AC3E}">
        <p14:creationId xmlns:p14="http://schemas.microsoft.com/office/powerpoint/2010/main" val="661637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952130E0-0BEB-7E14-AE98-9CEE2C6E5E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00" y="120650"/>
            <a:ext cx="11760200" cy="6616700"/>
          </a:xfrm>
          <a:prstGeom prst="rect">
            <a:avLst/>
          </a:prstGeom>
        </p:spPr>
      </p:pic>
      <p:sp>
        <p:nvSpPr>
          <p:cNvPr id="2" name="TextBox 1">
            <a:extLst>
              <a:ext uri="{FF2B5EF4-FFF2-40B4-BE49-F238E27FC236}">
                <a16:creationId xmlns:a16="http://schemas.microsoft.com/office/drawing/2014/main" id="{1C81E47A-102D-474B-10C3-0642E349F6B8}"/>
              </a:ext>
            </a:extLst>
          </p:cNvPr>
          <p:cNvSpPr txBox="1"/>
          <p:nvPr/>
        </p:nvSpPr>
        <p:spPr>
          <a:xfrm>
            <a:off x="323385" y="120650"/>
            <a:ext cx="11262732" cy="954107"/>
          </a:xfrm>
          <a:prstGeom prst="rect">
            <a:avLst/>
          </a:prstGeom>
          <a:solidFill>
            <a:srgbClr val="F6F6F6"/>
          </a:solidFill>
        </p:spPr>
        <p:txBody>
          <a:bodyPr wrap="square" rtlCol="0">
            <a:spAutoFit/>
          </a:bodyPr>
          <a:lstStyle/>
          <a:p>
            <a:r>
              <a:rPr lang="en-EE" sz="2800" dirty="0">
                <a:solidFill>
                  <a:schemeClr val="tx2"/>
                </a:solidFill>
                <a:latin typeface="+mj-lt"/>
              </a:rPr>
              <a:t>EC different support schemas in health sector based on challenge, target group and maturity level</a:t>
            </a:r>
          </a:p>
        </p:txBody>
      </p:sp>
    </p:spTree>
    <p:extLst>
      <p:ext uri="{BB962C8B-B14F-4D97-AF65-F5344CB8AC3E}">
        <p14:creationId xmlns:p14="http://schemas.microsoft.com/office/powerpoint/2010/main" val="198927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m6mNYSOKMki5LCQ7A9V54A"/>
</p:tagLst>
</file>

<file path=ppt/theme/theme1.xml><?xml version="1.0" encoding="utf-8"?>
<a:theme xmlns:a="http://schemas.openxmlformats.org/drawingml/2006/main" name="Title slides">
  <a:themeElements>
    <a:clrScheme name="EIT Health">
      <a:dk1>
        <a:srgbClr val="333333"/>
      </a:dk1>
      <a:lt1>
        <a:srgbClr val="FFFFFF"/>
      </a:lt1>
      <a:dk2>
        <a:srgbClr val="034EA2"/>
      </a:dk2>
      <a:lt2>
        <a:srgbClr val="6BB745"/>
      </a:lt2>
      <a:accent1>
        <a:srgbClr val="0065AF"/>
      </a:accent1>
      <a:accent2>
        <a:srgbClr val="73C4EE"/>
      </a:accent2>
      <a:accent3>
        <a:srgbClr val="E74394"/>
      </a:accent3>
      <a:accent4>
        <a:srgbClr val="383838"/>
      </a:accent4>
      <a:accent5>
        <a:srgbClr val="686868"/>
      </a:accent5>
      <a:accent6>
        <a:srgbClr val="989898"/>
      </a:accent6>
      <a:hlink>
        <a:srgbClr val="333333"/>
      </a:hlink>
      <a:folHlink>
        <a:srgbClr val="333333"/>
      </a:folHlink>
    </a:clrScheme>
    <a:fontScheme name="EIT Health">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t-health-master V1.potx" id="{4CF24944-4C6A-44F1-98F1-844CBED31519}" vid="{452FAA08-D63B-48F4-BDE2-069401B92EC2}"/>
    </a:ext>
  </a:extLst>
</a:theme>
</file>

<file path=ppt/theme/theme2.xml><?xml version="1.0" encoding="utf-8"?>
<a:theme xmlns:a="http://schemas.openxmlformats.org/drawingml/2006/main" name="section page office">
  <a:themeElements>
    <a:clrScheme name="Eit Health">
      <a:dk1>
        <a:srgbClr val="333333"/>
      </a:dk1>
      <a:lt1>
        <a:srgbClr val="FFFFFF"/>
      </a:lt1>
      <a:dk2>
        <a:srgbClr val="034EA2"/>
      </a:dk2>
      <a:lt2>
        <a:srgbClr val="6BB745"/>
      </a:lt2>
      <a:accent1>
        <a:srgbClr val="0065B2"/>
      </a:accent1>
      <a:accent2>
        <a:srgbClr val="73C4EE"/>
      </a:accent2>
      <a:accent3>
        <a:srgbClr val="E74394"/>
      </a:accent3>
      <a:accent4>
        <a:srgbClr val="383838"/>
      </a:accent4>
      <a:accent5>
        <a:srgbClr val="686868"/>
      </a:accent5>
      <a:accent6>
        <a:srgbClr val="989898"/>
      </a:accent6>
      <a:hlink>
        <a:srgbClr val="333333"/>
      </a:hlink>
      <a:folHlink>
        <a:srgbClr val="33333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t-health-master V1.potx" id="{4CF24944-4C6A-44F1-98F1-844CBED31519}" vid="{452FAA08-D63B-48F4-BDE2-069401B92EC2}"/>
    </a:ext>
  </a:extLst>
</a:theme>
</file>

<file path=ppt/theme/theme3.xml><?xml version="1.0" encoding="utf-8"?>
<a:theme xmlns:a="http://schemas.openxmlformats.org/drawingml/2006/main" name="3_section pag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IT Health">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t-health-master V1.potx" id="{4CF24944-4C6A-44F1-98F1-844CBED31519}" vid="{452FAA08-D63B-48F4-BDE2-069401B92EC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9965</TotalTime>
  <Words>2544</Words>
  <Application>Microsoft Macintosh PowerPoint</Application>
  <PresentationFormat>Widescreen</PresentationFormat>
  <Paragraphs>326</Paragraphs>
  <Slides>32</Slides>
  <Notes>16</Notes>
  <HiddenSlides>1</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32</vt:i4>
      </vt:variant>
    </vt:vector>
  </HeadingPairs>
  <TitlesOfParts>
    <vt:vector size="44" baseType="lpstr">
      <vt:lpstr>Arial</vt:lpstr>
      <vt:lpstr>Calibri</vt:lpstr>
      <vt:lpstr>Calibri Light</vt:lpstr>
      <vt:lpstr>Lato</vt:lpstr>
      <vt:lpstr>Times</vt:lpstr>
      <vt:lpstr>Titillium</vt:lpstr>
      <vt:lpstr>Titillium Bd</vt:lpstr>
      <vt:lpstr>Titillium Web</vt:lpstr>
      <vt:lpstr>Wingdings</vt:lpstr>
      <vt:lpstr>Title slides</vt:lpstr>
      <vt:lpstr>section page office</vt:lpstr>
      <vt:lpstr>3_section page office</vt:lpstr>
      <vt:lpstr>European Commission support for early start-ups and innovators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EIT Health training programs for students and innovators </vt:lpstr>
      <vt:lpstr>Where to get help? </vt:lpstr>
      <vt:lpstr>Where to get help –  events</vt:lpstr>
      <vt:lpstr>Where to get help – Alumni Network - A multidisciplinary community of innovators </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EIT Health  Accelerator Programmes</dc:title>
  <dc:creator>Mohammed Rahmouni</dc:creator>
  <cp:lastModifiedBy>Merike Leego</cp:lastModifiedBy>
  <cp:revision>125</cp:revision>
  <cp:lastPrinted>2022-11-04T19:11:24Z</cp:lastPrinted>
  <dcterms:created xsi:type="dcterms:W3CDTF">2019-11-04T12:14:58Z</dcterms:created>
  <dcterms:modified xsi:type="dcterms:W3CDTF">2022-11-04T20:02:59Z</dcterms:modified>
</cp:coreProperties>
</file>