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1"/>
  </p:notesMasterIdLst>
  <p:handoutMasterIdLst>
    <p:handoutMasterId r:id="rId22"/>
  </p:handoutMasterIdLst>
  <p:sldIdLst>
    <p:sldId id="511" r:id="rId5"/>
    <p:sldId id="863" r:id="rId6"/>
    <p:sldId id="864" r:id="rId7"/>
    <p:sldId id="859" r:id="rId8"/>
    <p:sldId id="882" r:id="rId9"/>
    <p:sldId id="880" r:id="rId10"/>
    <p:sldId id="886" r:id="rId11"/>
    <p:sldId id="887" r:id="rId12"/>
    <p:sldId id="891" r:id="rId13"/>
    <p:sldId id="888" r:id="rId14"/>
    <p:sldId id="890" r:id="rId15"/>
    <p:sldId id="889" r:id="rId16"/>
    <p:sldId id="881" r:id="rId17"/>
    <p:sldId id="885" r:id="rId18"/>
    <p:sldId id="892" r:id="rId19"/>
    <p:sldId id="8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D876199-1408-4693-B172-6D1C822F2803}">
          <p14:sldIdLst>
            <p14:sldId id="511"/>
            <p14:sldId id="863"/>
            <p14:sldId id="864"/>
            <p14:sldId id="859"/>
            <p14:sldId id="882"/>
            <p14:sldId id="880"/>
            <p14:sldId id="886"/>
            <p14:sldId id="887"/>
            <p14:sldId id="891"/>
            <p14:sldId id="888"/>
            <p14:sldId id="890"/>
            <p14:sldId id="889"/>
            <p14:sldId id="881"/>
            <p14:sldId id="885"/>
            <p14:sldId id="892"/>
            <p14:sldId id="862"/>
          </p14:sldIdLst>
        </p14:section>
        <p14:section name="Namnlöst avsnitt" id="{8EEAB4B3-4B12-4FAC-8643-E52BE598147C}">
          <p14:sldIdLst/>
        </p14:section>
      </p14:sectionLst>
    </p:ext>
    <p:ext uri="{EFAFB233-063F-42B5-8137-9DF3F51BA10A}">
      <p15:sldGuideLst xmlns:p15="http://schemas.microsoft.com/office/powerpoint/2012/main">
        <p15:guide id="1" orient="horz" pos="2205" userDrawn="1">
          <p15:clr>
            <a:srgbClr val="A4A3A4"/>
          </p15:clr>
        </p15:guide>
        <p15:guide id="2" pos="3817" userDrawn="1">
          <p15:clr>
            <a:srgbClr val="A4A3A4"/>
          </p15:clr>
        </p15:guide>
        <p15:guide id="3" orient="horz" pos="830" userDrawn="1">
          <p15:clr>
            <a:srgbClr val="A4A3A4"/>
          </p15:clr>
        </p15:guide>
        <p15:guide id="4" orient="horz" pos="5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7B6"/>
    <a:srgbClr val="D449A9"/>
    <a:srgbClr val="52A02E"/>
    <a:srgbClr val="8B5647"/>
    <a:srgbClr val="ED7132"/>
    <a:srgbClr val="D7392E"/>
    <a:srgbClr val="9467BC"/>
    <a:srgbClr val="A4951C"/>
    <a:srgbClr val="DC8D24"/>
    <a:srgbClr val="FCD5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A64A3-BADB-46A0-9C24-4A0307B1C4D9}" v="708" dt="2021-09-28T12:52:34.851"/>
    <p1510:client id="{A7E1585A-6E2B-4A91-A625-04B599FC2AEA}" v="1306" dt="2021-09-28T14:56:00.45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guide orient="horz" pos="2205"/>
        <p:guide pos="3817"/>
        <p:guide orient="horz" pos="830"/>
        <p:guide orient="horz" pos="56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 Kjellson" userId="7b8fb40f-6005-4c37-8e1a-eb9abab33fe0" providerId="ADAL" clId="{A7E1585A-6E2B-4A91-A625-04B599FC2AEA}"/>
    <pc:docChg chg="undo redo custSel addSld delSld modSld sldOrd modSection">
      <pc:chgData name="Fred Kjellson" userId="7b8fb40f-6005-4c37-8e1a-eb9abab33fe0" providerId="ADAL" clId="{A7E1585A-6E2B-4A91-A625-04B599FC2AEA}" dt="2021-09-28T14:56:00.450" v="1318" actId="113"/>
      <pc:docMkLst>
        <pc:docMk/>
      </pc:docMkLst>
      <pc:sldChg chg="del">
        <pc:chgData name="Fred Kjellson" userId="7b8fb40f-6005-4c37-8e1a-eb9abab33fe0" providerId="ADAL" clId="{A7E1585A-6E2B-4A91-A625-04B599FC2AEA}" dt="2021-09-28T09:01:10.831" v="63" actId="47"/>
        <pc:sldMkLst>
          <pc:docMk/>
          <pc:sldMk cId="236602756" sldId="282"/>
        </pc:sldMkLst>
      </pc:sldChg>
      <pc:sldChg chg="del">
        <pc:chgData name="Fred Kjellson" userId="7b8fb40f-6005-4c37-8e1a-eb9abab33fe0" providerId="ADAL" clId="{A7E1585A-6E2B-4A91-A625-04B599FC2AEA}" dt="2021-09-28T09:01:10.831" v="63" actId="47"/>
        <pc:sldMkLst>
          <pc:docMk/>
          <pc:sldMk cId="1478816106" sldId="286"/>
        </pc:sldMkLst>
      </pc:sldChg>
      <pc:sldChg chg="del">
        <pc:chgData name="Fred Kjellson" userId="7b8fb40f-6005-4c37-8e1a-eb9abab33fe0" providerId="ADAL" clId="{A7E1585A-6E2B-4A91-A625-04B599FC2AEA}" dt="2021-09-28T09:01:10.831" v="63" actId="47"/>
        <pc:sldMkLst>
          <pc:docMk/>
          <pc:sldMk cId="2720389726" sldId="369"/>
        </pc:sldMkLst>
      </pc:sldChg>
      <pc:sldChg chg="del">
        <pc:chgData name="Fred Kjellson" userId="7b8fb40f-6005-4c37-8e1a-eb9abab33fe0" providerId="ADAL" clId="{A7E1585A-6E2B-4A91-A625-04B599FC2AEA}" dt="2021-09-28T09:01:10.831" v="63" actId="47"/>
        <pc:sldMkLst>
          <pc:docMk/>
          <pc:sldMk cId="3665922745" sldId="372"/>
        </pc:sldMkLst>
      </pc:sldChg>
      <pc:sldChg chg="del">
        <pc:chgData name="Fred Kjellson" userId="7b8fb40f-6005-4c37-8e1a-eb9abab33fe0" providerId="ADAL" clId="{A7E1585A-6E2B-4A91-A625-04B599FC2AEA}" dt="2021-09-28T09:01:10.831" v="63" actId="47"/>
        <pc:sldMkLst>
          <pc:docMk/>
          <pc:sldMk cId="3217297540" sldId="373"/>
        </pc:sldMkLst>
      </pc:sldChg>
      <pc:sldChg chg="del">
        <pc:chgData name="Fred Kjellson" userId="7b8fb40f-6005-4c37-8e1a-eb9abab33fe0" providerId="ADAL" clId="{A7E1585A-6E2B-4A91-A625-04B599FC2AEA}" dt="2021-09-28T09:01:10.831" v="63" actId="47"/>
        <pc:sldMkLst>
          <pc:docMk/>
          <pc:sldMk cId="3585302691" sldId="375"/>
        </pc:sldMkLst>
      </pc:sldChg>
      <pc:sldChg chg="del">
        <pc:chgData name="Fred Kjellson" userId="7b8fb40f-6005-4c37-8e1a-eb9abab33fe0" providerId="ADAL" clId="{A7E1585A-6E2B-4A91-A625-04B599FC2AEA}" dt="2021-09-28T09:01:10.831" v="63" actId="47"/>
        <pc:sldMkLst>
          <pc:docMk/>
          <pc:sldMk cId="2011046766" sldId="382"/>
        </pc:sldMkLst>
      </pc:sldChg>
      <pc:sldChg chg="del">
        <pc:chgData name="Fred Kjellson" userId="7b8fb40f-6005-4c37-8e1a-eb9abab33fe0" providerId="ADAL" clId="{A7E1585A-6E2B-4A91-A625-04B599FC2AEA}" dt="2021-09-28T09:01:10.831" v="63" actId="47"/>
        <pc:sldMkLst>
          <pc:docMk/>
          <pc:sldMk cId="1170191724" sldId="385"/>
        </pc:sldMkLst>
      </pc:sldChg>
      <pc:sldChg chg="del">
        <pc:chgData name="Fred Kjellson" userId="7b8fb40f-6005-4c37-8e1a-eb9abab33fe0" providerId="ADAL" clId="{A7E1585A-6E2B-4A91-A625-04B599FC2AEA}" dt="2021-09-28T09:01:10.831" v="63" actId="47"/>
        <pc:sldMkLst>
          <pc:docMk/>
          <pc:sldMk cId="3796778246" sldId="386"/>
        </pc:sldMkLst>
      </pc:sldChg>
      <pc:sldChg chg="del">
        <pc:chgData name="Fred Kjellson" userId="7b8fb40f-6005-4c37-8e1a-eb9abab33fe0" providerId="ADAL" clId="{A7E1585A-6E2B-4A91-A625-04B599FC2AEA}" dt="2021-09-28T09:01:10.831" v="63" actId="47"/>
        <pc:sldMkLst>
          <pc:docMk/>
          <pc:sldMk cId="3438884506" sldId="388"/>
        </pc:sldMkLst>
      </pc:sldChg>
      <pc:sldChg chg="del">
        <pc:chgData name="Fred Kjellson" userId="7b8fb40f-6005-4c37-8e1a-eb9abab33fe0" providerId="ADAL" clId="{A7E1585A-6E2B-4A91-A625-04B599FC2AEA}" dt="2021-09-28T09:01:10.831" v="63" actId="47"/>
        <pc:sldMkLst>
          <pc:docMk/>
          <pc:sldMk cId="958010295" sldId="390"/>
        </pc:sldMkLst>
      </pc:sldChg>
      <pc:sldChg chg="del">
        <pc:chgData name="Fred Kjellson" userId="7b8fb40f-6005-4c37-8e1a-eb9abab33fe0" providerId="ADAL" clId="{A7E1585A-6E2B-4A91-A625-04B599FC2AEA}" dt="2021-09-28T09:01:10.831" v="63" actId="47"/>
        <pc:sldMkLst>
          <pc:docMk/>
          <pc:sldMk cId="1969877085" sldId="391"/>
        </pc:sldMkLst>
      </pc:sldChg>
      <pc:sldChg chg="del">
        <pc:chgData name="Fred Kjellson" userId="7b8fb40f-6005-4c37-8e1a-eb9abab33fe0" providerId="ADAL" clId="{A7E1585A-6E2B-4A91-A625-04B599FC2AEA}" dt="2021-09-28T09:01:10.831" v="63" actId="47"/>
        <pc:sldMkLst>
          <pc:docMk/>
          <pc:sldMk cId="1578928201" sldId="393"/>
        </pc:sldMkLst>
      </pc:sldChg>
      <pc:sldChg chg="del">
        <pc:chgData name="Fred Kjellson" userId="7b8fb40f-6005-4c37-8e1a-eb9abab33fe0" providerId="ADAL" clId="{A7E1585A-6E2B-4A91-A625-04B599FC2AEA}" dt="2021-09-28T09:01:10.831" v="63" actId="47"/>
        <pc:sldMkLst>
          <pc:docMk/>
          <pc:sldMk cId="3481928014" sldId="394"/>
        </pc:sldMkLst>
      </pc:sldChg>
      <pc:sldChg chg="del">
        <pc:chgData name="Fred Kjellson" userId="7b8fb40f-6005-4c37-8e1a-eb9abab33fe0" providerId="ADAL" clId="{A7E1585A-6E2B-4A91-A625-04B599FC2AEA}" dt="2021-09-28T09:01:10.831" v="63" actId="47"/>
        <pc:sldMkLst>
          <pc:docMk/>
          <pc:sldMk cId="1663667747" sldId="395"/>
        </pc:sldMkLst>
      </pc:sldChg>
      <pc:sldChg chg="del">
        <pc:chgData name="Fred Kjellson" userId="7b8fb40f-6005-4c37-8e1a-eb9abab33fe0" providerId="ADAL" clId="{A7E1585A-6E2B-4A91-A625-04B599FC2AEA}" dt="2021-09-28T09:01:10.831" v="63" actId="47"/>
        <pc:sldMkLst>
          <pc:docMk/>
          <pc:sldMk cId="1493051206" sldId="396"/>
        </pc:sldMkLst>
      </pc:sldChg>
      <pc:sldChg chg="del">
        <pc:chgData name="Fred Kjellson" userId="7b8fb40f-6005-4c37-8e1a-eb9abab33fe0" providerId="ADAL" clId="{A7E1585A-6E2B-4A91-A625-04B599FC2AEA}" dt="2021-09-28T09:01:10.831" v="63" actId="47"/>
        <pc:sldMkLst>
          <pc:docMk/>
          <pc:sldMk cId="17898822" sldId="398"/>
        </pc:sldMkLst>
      </pc:sldChg>
      <pc:sldChg chg="del">
        <pc:chgData name="Fred Kjellson" userId="7b8fb40f-6005-4c37-8e1a-eb9abab33fe0" providerId="ADAL" clId="{A7E1585A-6E2B-4A91-A625-04B599FC2AEA}" dt="2021-09-28T09:01:10.831" v="63" actId="47"/>
        <pc:sldMkLst>
          <pc:docMk/>
          <pc:sldMk cId="814242210" sldId="401"/>
        </pc:sldMkLst>
      </pc:sldChg>
      <pc:sldChg chg="del">
        <pc:chgData name="Fred Kjellson" userId="7b8fb40f-6005-4c37-8e1a-eb9abab33fe0" providerId="ADAL" clId="{A7E1585A-6E2B-4A91-A625-04B599FC2AEA}" dt="2021-09-28T09:01:10.831" v="63" actId="47"/>
        <pc:sldMkLst>
          <pc:docMk/>
          <pc:sldMk cId="2684394351" sldId="402"/>
        </pc:sldMkLst>
      </pc:sldChg>
      <pc:sldChg chg="del">
        <pc:chgData name="Fred Kjellson" userId="7b8fb40f-6005-4c37-8e1a-eb9abab33fe0" providerId="ADAL" clId="{A7E1585A-6E2B-4A91-A625-04B599FC2AEA}" dt="2021-09-28T09:01:10.831" v="63" actId="47"/>
        <pc:sldMkLst>
          <pc:docMk/>
          <pc:sldMk cId="2339878055" sldId="403"/>
        </pc:sldMkLst>
      </pc:sldChg>
      <pc:sldChg chg="del">
        <pc:chgData name="Fred Kjellson" userId="7b8fb40f-6005-4c37-8e1a-eb9abab33fe0" providerId="ADAL" clId="{A7E1585A-6E2B-4A91-A625-04B599FC2AEA}" dt="2021-09-28T09:01:10.831" v="63" actId="47"/>
        <pc:sldMkLst>
          <pc:docMk/>
          <pc:sldMk cId="4136519797" sldId="404"/>
        </pc:sldMkLst>
      </pc:sldChg>
      <pc:sldChg chg="del">
        <pc:chgData name="Fred Kjellson" userId="7b8fb40f-6005-4c37-8e1a-eb9abab33fe0" providerId="ADAL" clId="{A7E1585A-6E2B-4A91-A625-04B599FC2AEA}" dt="2021-09-28T09:01:10.831" v="63" actId="47"/>
        <pc:sldMkLst>
          <pc:docMk/>
          <pc:sldMk cId="3474256338" sldId="406"/>
        </pc:sldMkLst>
      </pc:sldChg>
      <pc:sldChg chg="del">
        <pc:chgData name="Fred Kjellson" userId="7b8fb40f-6005-4c37-8e1a-eb9abab33fe0" providerId="ADAL" clId="{A7E1585A-6E2B-4A91-A625-04B599FC2AEA}" dt="2021-09-28T09:01:10.831" v="63" actId="47"/>
        <pc:sldMkLst>
          <pc:docMk/>
          <pc:sldMk cId="1748801212" sldId="407"/>
        </pc:sldMkLst>
      </pc:sldChg>
      <pc:sldChg chg="del">
        <pc:chgData name="Fred Kjellson" userId="7b8fb40f-6005-4c37-8e1a-eb9abab33fe0" providerId="ADAL" clId="{A7E1585A-6E2B-4A91-A625-04B599FC2AEA}" dt="2021-09-28T09:01:10.831" v="63" actId="47"/>
        <pc:sldMkLst>
          <pc:docMk/>
          <pc:sldMk cId="1788815530" sldId="413"/>
        </pc:sldMkLst>
      </pc:sldChg>
      <pc:sldChg chg="addSp delSp modSp mod">
        <pc:chgData name="Fred Kjellson" userId="7b8fb40f-6005-4c37-8e1a-eb9abab33fe0" providerId="ADAL" clId="{A7E1585A-6E2B-4A91-A625-04B599FC2AEA}" dt="2021-09-28T14:50:40.018" v="1252" actId="1076"/>
        <pc:sldMkLst>
          <pc:docMk/>
          <pc:sldMk cId="608618440" sldId="511"/>
        </pc:sldMkLst>
        <pc:spChg chg="mod">
          <ac:chgData name="Fred Kjellson" userId="7b8fb40f-6005-4c37-8e1a-eb9abab33fe0" providerId="ADAL" clId="{A7E1585A-6E2B-4A91-A625-04B599FC2AEA}" dt="2021-09-28T09:27:23.280" v="271" actId="1036"/>
          <ac:spMkLst>
            <pc:docMk/>
            <pc:sldMk cId="608618440" sldId="511"/>
            <ac:spMk id="2" creationId="{00000000-0000-0000-0000-000000000000}"/>
          </ac:spMkLst>
        </pc:spChg>
        <pc:spChg chg="mod">
          <ac:chgData name="Fred Kjellson" userId="7b8fb40f-6005-4c37-8e1a-eb9abab33fe0" providerId="ADAL" clId="{A7E1585A-6E2B-4A91-A625-04B599FC2AEA}" dt="2021-09-28T14:50:31.528" v="1250" actId="14100"/>
          <ac:spMkLst>
            <pc:docMk/>
            <pc:sldMk cId="608618440" sldId="511"/>
            <ac:spMk id="3" creationId="{00000000-0000-0000-0000-000000000000}"/>
          </ac:spMkLst>
        </pc:spChg>
        <pc:spChg chg="add del">
          <ac:chgData name="Fred Kjellson" userId="7b8fb40f-6005-4c37-8e1a-eb9abab33fe0" providerId="ADAL" clId="{A7E1585A-6E2B-4A91-A625-04B599FC2AEA}" dt="2021-09-28T08:58:52.006" v="57" actId="22"/>
          <ac:spMkLst>
            <pc:docMk/>
            <pc:sldMk cId="608618440" sldId="511"/>
            <ac:spMk id="5" creationId="{2D2ECFA4-83FF-4E52-897D-CAC5F32F3971}"/>
          </ac:spMkLst>
        </pc:spChg>
        <pc:picChg chg="mod">
          <ac:chgData name="Fred Kjellson" userId="7b8fb40f-6005-4c37-8e1a-eb9abab33fe0" providerId="ADAL" clId="{A7E1585A-6E2B-4A91-A625-04B599FC2AEA}" dt="2021-09-28T14:50:40.018" v="1252" actId="1076"/>
          <ac:picMkLst>
            <pc:docMk/>
            <pc:sldMk cId="608618440" sldId="511"/>
            <ac:picMk id="4" creationId="{81831D35-13E6-4BE7-9FDD-5FDF9A198590}"/>
          </ac:picMkLst>
        </pc:picChg>
        <pc:picChg chg="add mod">
          <ac:chgData name="Fred Kjellson" userId="7b8fb40f-6005-4c37-8e1a-eb9abab33fe0" providerId="ADAL" clId="{A7E1585A-6E2B-4A91-A625-04B599FC2AEA}" dt="2021-09-28T14:49:56.344" v="1246" actId="1076"/>
          <ac:picMkLst>
            <pc:docMk/>
            <pc:sldMk cId="608618440" sldId="511"/>
            <ac:picMk id="1026" creationId="{8F5D95D4-5C6B-4E35-B283-0990D5DB0408}"/>
          </ac:picMkLst>
        </pc:picChg>
        <pc:picChg chg="add del mod">
          <ac:chgData name="Fred Kjellson" userId="7b8fb40f-6005-4c37-8e1a-eb9abab33fe0" providerId="ADAL" clId="{A7E1585A-6E2B-4A91-A625-04B599FC2AEA}" dt="2021-09-28T09:24:46.543" v="254" actId="478"/>
          <ac:picMkLst>
            <pc:docMk/>
            <pc:sldMk cId="608618440" sldId="511"/>
            <ac:picMk id="1028" creationId="{769A8095-A897-4598-AE47-5E4262BEA6E1}"/>
          </ac:picMkLst>
        </pc:picChg>
        <pc:picChg chg="add mod">
          <ac:chgData name="Fred Kjellson" userId="7b8fb40f-6005-4c37-8e1a-eb9abab33fe0" providerId="ADAL" clId="{A7E1585A-6E2B-4A91-A625-04B599FC2AEA}" dt="2021-09-28T14:50:37.113" v="1251" actId="1076"/>
          <ac:picMkLst>
            <pc:docMk/>
            <pc:sldMk cId="608618440" sldId="511"/>
            <ac:picMk id="1030" creationId="{FCD26246-84A0-4AB9-A10E-4B406C498D1A}"/>
          </ac:picMkLst>
        </pc:picChg>
      </pc:sldChg>
      <pc:sldChg chg="del">
        <pc:chgData name="Fred Kjellson" userId="7b8fb40f-6005-4c37-8e1a-eb9abab33fe0" providerId="ADAL" clId="{A7E1585A-6E2B-4A91-A625-04B599FC2AEA}" dt="2021-09-28T09:01:10.831" v="63" actId="47"/>
        <pc:sldMkLst>
          <pc:docMk/>
          <pc:sldMk cId="441573918" sldId="567"/>
        </pc:sldMkLst>
      </pc:sldChg>
      <pc:sldChg chg="del">
        <pc:chgData name="Fred Kjellson" userId="7b8fb40f-6005-4c37-8e1a-eb9abab33fe0" providerId="ADAL" clId="{A7E1585A-6E2B-4A91-A625-04B599FC2AEA}" dt="2021-09-28T09:01:10.831" v="63" actId="47"/>
        <pc:sldMkLst>
          <pc:docMk/>
          <pc:sldMk cId="4189488024" sldId="568"/>
        </pc:sldMkLst>
      </pc:sldChg>
      <pc:sldChg chg="del">
        <pc:chgData name="Fred Kjellson" userId="7b8fb40f-6005-4c37-8e1a-eb9abab33fe0" providerId="ADAL" clId="{A7E1585A-6E2B-4A91-A625-04B599FC2AEA}" dt="2021-09-28T09:01:10.831" v="63" actId="47"/>
        <pc:sldMkLst>
          <pc:docMk/>
          <pc:sldMk cId="596928323" sldId="569"/>
        </pc:sldMkLst>
      </pc:sldChg>
      <pc:sldChg chg="del">
        <pc:chgData name="Fred Kjellson" userId="7b8fb40f-6005-4c37-8e1a-eb9abab33fe0" providerId="ADAL" clId="{A7E1585A-6E2B-4A91-A625-04B599FC2AEA}" dt="2021-09-28T09:01:10.831" v="63" actId="47"/>
        <pc:sldMkLst>
          <pc:docMk/>
          <pc:sldMk cId="2544090052" sldId="570"/>
        </pc:sldMkLst>
      </pc:sldChg>
      <pc:sldChg chg="del">
        <pc:chgData name="Fred Kjellson" userId="7b8fb40f-6005-4c37-8e1a-eb9abab33fe0" providerId="ADAL" clId="{A7E1585A-6E2B-4A91-A625-04B599FC2AEA}" dt="2021-09-28T09:01:10.831" v="63" actId="47"/>
        <pc:sldMkLst>
          <pc:docMk/>
          <pc:sldMk cId="907156550" sldId="571"/>
        </pc:sldMkLst>
      </pc:sldChg>
      <pc:sldChg chg="del">
        <pc:chgData name="Fred Kjellson" userId="7b8fb40f-6005-4c37-8e1a-eb9abab33fe0" providerId="ADAL" clId="{A7E1585A-6E2B-4A91-A625-04B599FC2AEA}" dt="2021-09-28T09:01:10.831" v="63" actId="47"/>
        <pc:sldMkLst>
          <pc:docMk/>
          <pc:sldMk cId="3525694324" sldId="572"/>
        </pc:sldMkLst>
      </pc:sldChg>
      <pc:sldChg chg="del">
        <pc:chgData name="Fred Kjellson" userId="7b8fb40f-6005-4c37-8e1a-eb9abab33fe0" providerId="ADAL" clId="{A7E1585A-6E2B-4A91-A625-04B599FC2AEA}" dt="2021-09-28T09:01:10.831" v="63" actId="47"/>
        <pc:sldMkLst>
          <pc:docMk/>
          <pc:sldMk cId="1187006429" sldId="573"/>
        </pc:sldMkLst>
      </pc:sldChg>
      <pc:sldChg chg="del">
        <pc:chgData name="Fred Kjellson" userId="7b8fb40f-6005-4c37-8e1a-eb9abab33fe0" providerId="ADAL" clId="{A7E1585A-6E2B-4A91-A625-04B599FC2AEA}" dt="2021-09-28T09:01:10.831" v="63" actId="47"/>
        <pc:sldMkLst>
          <pc:docMk/>
          <pc:sldMk cId="728439148" sldId="574"/>
        </pc:sldMkLst>
      </pc:sldChg>
      <pc:sldChg chg="del">
        <pc:chgData name="Fred Kjellson" userId="7b8fb40f-6005-4c37-8e1a-eb9abab33fe0" providerId="ADAL" clId="{A7E1585A-6E2B-4A91-A625-04B599FC2AEA}" dt="2021-09-28T09:01:10.831" v="63" actId="47"/>
        <pc:sldMkLst>
          <pc:docMk/>
          <pc:sldMk cId="1415472159" sldId="587"/>
        </pc:sldMkLst>
      </pc:sldChg>
      <pc:sldChg chg="del">
        <pc:chgData name="Fred Kjellson" userId="7b8fb40f-6005-4c37-8e1a-eb9abab33fe0" providerId="ADAL" clId="{A7E1585A-6E2B-4A91-A625-04B599FC2AEA}" dt="2021-09-28T09:01:10.831" v="63" actId="47"/>
        <pc:sldMkLst>
          <pc:docMk/>
          <pc:sldMk cId="1065233133" sldId="588"/>
        </pc:sldMkLst>
      </pc:sldChg>
      <pc:sldChg chg="del">
        <pc:chgData name="Fred Kjellson" userId="7b8fb40f-6005-4c37-8e1a-eb9abab33fe0" providerId="ADAL" clId="{A7E1585A-6E2B-4A91-A625-04B599FC2AEA}" dt="2021-09-28T09:01:10.831" v="63" actId="47"/>
        <pc:sldMkLst>
          <pc:docMk/>
          <pc:sldMk cId="137872381" sldId="589"/>
        </pc:sldMkLst>
      </pc:sldChg>
      <pc:sldChg chg="del">
        <pc:chgData name="Fred Kjellson" userId="7b8fb40f-6005-4c37-8e1a-eb9abab33fe0" providerId="ADAL" clId="{A7E1585A-6E2B-4A91-A625-04B599FC2AEA}" dt="2021-09-28T09:01:10.831" v="63" actId="47"/>
        <pc:sldMkLst>
          <pc:docMk/>
          <pc:sldMk cId="886661385" sldId="603"/>
        </pc:sldMkLst>
      </pc:sldChg>
      <pc:sldChg chg="del">
        <pc:chgData name="Fred Kjellson" userId="7b8fb40f-6005-4c37-8e1a-eb9abab33fe0" providerId="ADAL" clId="{A7E1585A-6E2B-4A91-A625-04B599FC2AEA}" dt="2021-09-28T09:01:10.831" v="63" actId="47"/>
        <pc:sldMkLst>
          <pc:docMk/>
          <pc:sldMk cId="1177001521" sldId="606"/>
        </pc:sldMkLst>
      </pc:sldChg>
      <pc:sldChg chg="del ord">
        <pc:chgData name="Fred Kjellson" userId="7b8fb40f-6005-4c37-8e1a-eb9abab33fe0" providerId="ADAL" clId="{A7E1585A-6E2B-4A91-A625-04B599FC2AEA}" dt="2021-09-28T09:28:15.973" v="272" actId="47"/>
        <pc:sldMkLst>
          <pc:docMk/>
          <pc:sldMk cId="2851358237" sldId="613"/>
        </pc:sldMkLst>
      </pc:sldChg>
      <pc:sldChg chg="del">
        <pc:chgData name="Fred Kjellson" userId="7b8fb40f-6005-4c37-8e1a-eb9abab33fe0" providerId="ADAL" clId="{A7E1585A-6E2B-4A91-A625-04B599FC2AEA}" dt="2021-09-28T09:01:10.831" v="63" actId="47"/>
        <pc:sldMkLst>
          <pc:docMk/>
          <pc:sldMk cId="629068485" sldId="615"/>
        </pc:sldMkLst>
      </pc:sldChg>
      <pc:sldChg chg="del">
        <pc:chgData name="Fred Kjellson" userId="7b8fb40f-6005-4c37-8e1a-eb9abab33fe0" providerId="ADAL" clId="{A7E1585A-6E2B-4A91-A625-04B599FC2AEA}" dt="2021-09-28T09:01:10.831" v="63" actId="47"/>
        <pc:sldMkLst>
          <pc:docMk/>
          <pc:sldMk cId="2819391577" sldId="617"/>
        </pc:sldMkLst>
      </pc:sldChg>
      <pc:sldChg chg="del">
        <pc:chgData name="Fred Kjellson" userId="7b8fb40f-6005-4c37-8e1a-eb9abab33fe0" providerId="ADAL" clId="{A7E1585A-6E2B-4A91-A625-04B599FC2AEA}" dt="2021-09-28T09:01:10.831" v="63" actId="47"/>
        <pc:sldMkLst>
          <pc:docMk/>
          <pc:sldMk cId="2796729882" sldId="623"/>
        </pc:sldMkLst>
      </pc:sldChg>
      <pc:sldChg chg="del">
        <pc:chgData name="Fred Kjellson" userId="7b8fb40f-6005-4c37-8e1a-eb9abab33fe0" providerId="ADAL" clId="{A7E1585A-6E2B-4A91-A625-04B599FC2AEA}" dt="2021-09-28T09:01:10.831" v="63" actId="47"/>
        <pc:sldMkLst>
          <pc:docMk/>
          <pc:sldMk cId="4142311921" sldId="691"/>
        </pc:sldMkLst>
      </pc:sldChg>
      <pc:sldChg chg="del">
        <pc:chgData name="Fred Kjellson" userId="7b8fb40f-6005-4c37-8e1a-eb9abab33fe0" providerId="ADAL" clId="{A7E1585A-6E2B-4A91-A625-04B599FC2AEA}" dt="2021-09-28T09:01:10.831" v="63" actId="47"/>
        <pc:sldMkLst>
          <pc:docMk/>
          <pc:sldMk cId="1290168441" sldId="692"/>
        </pc:sldMkLst>
      </pc:sldChg>
      <pc:sldChg chg="del">
        <pc:chgData name="Fred Kjellson" userId="7b8fb40f-6005-4c37-8e1a-eb9abab33fe0" providerId="ADAL" clId="{A7E1585A-6E2B-4A91-A625-04B599FC2AEA}" dt="2021-09-28T09:01:10.831" v="63" actId="47"/>
        <pc:sldMkLst>
          <pc:docMk/>
          <pc:sldMk cId="3854140630" sldId="694"/>
        </pc:sldMkLst>
      </pc:sldChg>
      <pc:sldChg chg="del">
        <pc:chgData name="Fred Kjellson" userId="7b8fb40f-6005-4c37-8e1a-eb9abab33fe0" providerId="ADAL" clId="{A7E1585A-6E2B-4A91-A625-04B599FC2AEA}" dt="2021-09-28T09:01:10.831" v="63" actId="47"/>
        <pc:sldMkLst>
          <pc:docMk/>
          <pc:sldMk cId="4741624" sldId="697"/>
        </pc:sldMkLst>
      </pc:sldChg>
      <pc:sldChg chg="del">
        <pc:chgData name="Fred Kjellson" userId="7b8fb40f-6005-4c37-8e1a-eb9abab33fe0" providerId="ADAL" clId="{A7E1585A-6E2B-4A91-A625-04B599FC2AEA}" dt="2021-09-28T09:01:10.831" v="63" actId="47"/>
        <pc:sldMkLst>
          <pc:docMk/>
          <pc:sldMk cId="1551306122" sldId="698"/>
        </pc:sldMkLst>
      </pc:sldChg>
      <pc:sldChg chg="del">
        <pc:chgData name="Fred Kjellson" userId="7b8fb40f-6005-4c37-8e1a-eb9abab33fe0" providerId="ADAL" clId="{A7E1585A-6E2B-4A91-A625-04B599FC2AEA}" dt="2021-09-28T09:01:10.831" v="63" actId="47"/>
        <pc:sldMkLst>
          <pc:docMk/>
          <pc:sldMk cId="2144989856" sldId="704"/>
        </pc:sldMkLst>
      </pc:sldChg>
      <pc:sldChg chg="del ord">
        <pc:chgData name="Fred Kjellson" userId="7b8fb40f-6005-4c37-8e1a-eb9abab33fe0" providerId="ADAL" clId="{A7E1585A-6E2B-4A91-A625-04B599FC2AEA}" dt="2021-09-28T09:28:15.973" v="272" actId="47"/>
        <pc:sldMkLst>
          <pc:docMk/>
          <pc:sldMk cId="2740087107" sldId="708"/>
        </pc:sldMkLst>
      </pc:sldChg>
      <pc:sldChg chg="del ord">
        <pc:chgData name="Fred Kjellson" userId="7b8fb40f-6005-4c37-8e1a-eb9abab33fe0" providerId="ADAL" clId="{A7E1585A-6E2B-4A91-A625-04B599FC2AEA}" dt="2021-09-28T09:28:15.973" v="272" actId="47"/>
        <pc:sldMkLst>
          <pc:docMk/>
          <pc:sldMk cId="1119177063" sldId="710"/>
        </pc:sldMkLst>
      </pc:sldChg>
      <pc:sldChg chg="modSp del mod ord">
        <pc:chgData name="Fred Kjellson" userId="7b8fb40f-6005-4c37-8e1a-eb9abab33fe0" providerId="ADAL" clId="{A7E1585A-6E2B-4A91-A625-04B599FC2AEA}" dt="2021-09-28T09:28:15.973" v="272" actId="47"/>
        <pc:sldMkLst>
          <pc:docMk/>
          <pc:sldMk cId="3472453091" sldId="711"/>
        </pc:sldMkLst>
        <pc:spChg chg="mod">
          <ac:chgData name="Fred Kjellson" userId="7b8fb40f-6005-4c37-8e1a-eb9abab33fe0" providerId="ADAL" clId="{A7E1585A-6E2B-4A91-A625-04B599FC2AEA}" dt="2021-09-28T09:08:38.910" v="76" actId="27636"/>
          <ac:spMkLst>
            <pc:docMk/>
            <pc:sldMk cId="3472453091" sldId="711"/>
            <ac:spMk id="2" creationId="{19A9B732-BBC7-9C42-991F-A1A39019F39E}"/>
          </ac:spMkLst>
        </pc:spChg>
      </pc:sldChg>
      <pc:sldChg chg="del">
        <pc:chgData name="Fred Kjellson" userId="7b8fb40f-6005-4c37-8e1a-eb9abab33fe0" providerId="ADAL" clId="{A7E1585A-6E2B-4A91-A625-04B599FC2AEA}" dt="2021-09-28T09:01:10.831" v="63" actId="47"/>
        <pc:sldMkLst>
          <pc:docMk/>
          <pc:sldMk cId="1993583886" sldId="712"/>
        </pc:sldMkLst>
      </pc:sldChg>
      <pc:sldChg chg="del">
        <pc:chgData name="Fred Kjellson" userId="7b8fb40f-6005-4c37-8e1a-eb9abab33fe0" providerId="ADAL" clId="{A7E1585A-6E2B-4A91-A625-04B599FC2AEA}" dt="2021-09-28T09:01:10.831" v="63" actId="47"/>
        <pc:sldMkLst>
          <pc:docMk/>
          <pc:sldMk cId="165959697" sldId="739"/>
        </pc:sldMkLst>
      </pc:sldChg>
      <pc:sldChg chg="del">
        <pc:chgData name="Fred Kjellson" userId="7b8fb40f-6005-4c37-8e1a-eb9abab33fe0" providerId="ADAL" clId="{A7E1585A-6E2B-4A91-A625-04B599FC2AEA}" dt="2021-09-28T09:01:10.831" v="63" actId="47"/>
        <pc:sldMkLst>
          <pc:docMk/>
          <pc:sldMk cId="2049723335" sldId="740"/>
        </pc:sldMkLst>
      </pc:sldChg>
      <pc:sldChg chg="del">
        <pc:chgData name="Fred Kjellson" userId="7b8fb40f-6005-4c37-8e1a-eb9abab33fe0" providerId="ADAL" clId="{A7E1585A-6E2B-4A91-A625-04B599FC2AEA}" dt="2021-09-28T09:01:10.831" v="63" actId="47"/>
        <pc:sldMkLst>
          <pc:docMk/>
          <pc:sldMk cId="1047060703" sldId="741"/>
        </pc:sldMkLst>
      </pc:sldChg>
      <pc:sldChg chg="del">
        <pc:chgData name="Fred Kjellson" userId="7b8fb40f-6005-4c37-8e1a-eb9abab33fe0" providerId="ADAL" clId="{A7E1585A-6E2B-4A91-A625-04B599FC2AEA}" dt="2021-09-28T09:01:10.831" v="63" actId="47"/>
        <pc:sldMkLst>
          <pc:docMk/>
          <pc:sldMk cId="2354923355" sldId="742"/>
        </pc:sldMkLst>
      </pc:sldChg>
      <pc:sldChg chg="del">
        <pc:chgData name="Fred Kjellson" userId="7b8fb40f-6005-4c37-8e1a-eb9abab33fe0" providerId="ADAL" clId="{A7E1585A-6E2B-4A91-A625-04B599FC2AEA}" dt="2021-09-28T09:01:10.831" v="63" actId="47"/>
        <pc:sldMkLst>
          <pc:docMk/>
          <pc:sldMk cId="3314632945" sldId="751"/>
        </pc:sldMkLst>
      </pc:sldChg>
      <pc:sldChg chg="del">
        <pc:chgData name="Fred Kjellson" userId="7b8fb40f-6005-4c37-8e1a-eb9abab33fe0" providerId="ADAL" clId="{A7E1585A-6E2B-4A91-A625-04B599FC2AEA}" dt="2021-09-28T09:01:10.831" v="63" actId="47"/>
        <pc:sldMkLst>
          <pc:docMk/>
          <pc:sldMk cId="3981097266" sldId="756"/>
        </pc:sldMkLst>
      </pc:sldChg>
      <pc:sldChg chg="del ord">
        <pc:chgData name="Fred Kjellson" userId="7b8fb40f-6005-4c37-8e1a-eb9abab33fe0" providerId="ADAL" clId="{A7E1585A-6E2B-4A91-A625-04B599FC2AEA}" dt="2021-09-28T09:28:15.973" v="272" actId="47"/>
        <pc:sldMkLst>
          <pc:docMk/>
          <pc:sldMk cId="3390501540" sldId="790"/>
        </pc:sldMkLst>
      </pc:sldChg>
      <pc:sldChg chg="del ord">
        <pc:chgData name="Fred Kjellson" userId="7b8fb40f-6005-4c37-8e1a-eb9abab33fe0" providerId="ADAL" clId="{A7E1585A-6E2B-4A91-A625-04B599FC2AEA}" dt="2021-09-28T09:28:15.973" v="272" actId="47"/>
        <pc:sldMkLst>
          <pc:docMk/>
          <pc:sldMk cId="4149423280" sldId="803"/>
        </pc:sldMkLst>
      </pc:sldChg>
      <pc:sldChg chg="del ord">
        <pc:chgData name="Fred Kjellson" userId="7b8fb40f-6005-4c37-8e1a-eb9abab33fe0" providerId="ADAL" clId="{A7E1585A-6E2B-4A91-A625-04B599FC2AEA}" dt="2021-09-28T09:28:15.973" v="272" actId="47"/>
        <pc:sldMkLst>
          <pc:docMk/>
          <pc:sldMk cId="4173898965" sldId="804"/>
        </pc:sldMkLst>
      </pc:sldChg>
      <pc:sldChg chg="del">
        <pc:chgData name="Fred Kjellson" userId="7b8fb40f-6005-4c37-8e1a-eb9abab33fe0" providerId="ADAL" clId="{A7E1585A-6E2B-4A91-A625-04B599FC2AEA}" dt="2021-09-28T09:01:10.831" v="63" actId="47"/>
        <pc:sldMkLst>
          <pc:docMk/>
          <pc:sldMk cId="1097228066" sldId="805"/>
        </pc:sldMkLst>
      </pc:sldChg>
      <pc:sldChg chg="del">
        <pc:chgData name="Fred Kjellson" userId="7b8fb40f-6005-4c37-8e1a-eb9abab33fe0" providerId="ADAL" clId="{A7E1585A-6E2B-4A91-A625-04B599FC2AEA}" dt="2021-09-28T09:01:10.831" v="63" actId="47"/>
        <pc:sldMkLst>
          <pc:docMk/>
          <pc:sldMk cId="517330894" sldId="806"/>
        </pc:sldMkLst>
      </pc:sldChg>
      <pc:sldChg chg="del">
        <pc:chgData name="Fred Kjellson" userId="7b8fb40f-6005-4c37-8e1a-eb9abab33fe0" providerId="ADAL" clId="{A7E1585A-6E2B-4A91-A625-04B599FC2AEA}" dt="2021-09-28T09:01:10.831" v="63" actId="47"/>
        <pc:sldMkLst>
          <pc:docMk/>
          <pc:sldMk cId="4139732804" sldId="817"/>
        </pc:sldMkLst>
      </pc:sldChg>
      <pc:sldChg chg="del ord">
        <pc:chgData name="Fred Kjellson" userId="7b8fb40f-6005-4c37-8e1a-eb9abab33fe0" providerId="ADAL" clId="{A7E1585A-6E2B-4A91-A625-04B599FC2AEA}" dt="2021-09-28T09:28:15.973" v="272" actId="47"/>
        <pc:sldMkLst>
          <pc:docMk/>
          <pc:sldMk cId="2149831341" sldId="854"/>
        </pc:sldMkLst>
      </pc:sldChg>
      <pc:sldChg chg="modSp del mod ord">
        <pc:chgData name="Fred Kjellson" userId="7b8fb40f-6005-4c37-8e1a-eb9abab33fe0" providerId="ADAL" clId="{A7E1585A-6E2B-4A91-A625-04B599FC2AEA}" dt="2021-09-28T09:28:15.973" v="272" actId="47"/>
        <pc:sldMkLst>
          <pc:docMk/>
          <pc:sldMk cId="1614470465" sldId="860"/>
        </pc:sldMkLst>
        <pc:spChg chg="mod">
          <ac:chgData name="Fred Kjellson" userId="7b8fb40f-6005-4c37-8e1a-eb9abab33fe0" providerId="ADAL" clId="{A7E1585A-6E2B-4A91-A625-04B599FC2AEA}" dt="2021-09-28T09:10:11.073" v="86" actId="20577"/>
          <ac:spMkLst>
            <pc:docMk/>
            <pc:sldMk cId="1614470465" sldId="860"/>
            <ac:spMk id="6" creationId="{B2C8F4F5-7448-4C4C-B0AC-83746A46AF30}"/>
          </ac:spMkLst>
        </pc:spChg>
      </pc:sldChg>
      <pc:sldChg chg="modSp mod">
        <pc:chgData name="Fred Kjellson" userId="7b8fb40f-6005-4c37-8e1a-eb9abab33fe0" providerId="ADAL" clId="{A7E1585A-6E2B-4A91-A625-04B599FC2AEA}" dt="2021-09-28T09:01:28.939" v="72" actId="20577"/>
        <pc:sldMkLst>
          <pc:docMk/>
          <pc:sldMk cId="8836489" sldId="862"/>
        </pc:sldMkLst>
        <pc:spChg chg="mod">
          <ac:chgData name="Fred Kjellson" userId="7b8fb40f-6005-4c37-8e1a-eb9abab33fe0" providerId="ADAL" clId="{A7E1585A-6E2B-4A91-A625-04B599FC2AEA}" dt="2021-09-28T09:01:28.939" v="72" actId="20577"/>
          <ac:spMkLst>
            <pc:docMk/>
            <pc:sldMk cId="8836489" sldId="862"/>
            <ac:spMk id="2" creationId="{01F6EB18-195A-46FF-A79F-D3ADBEB5541F}"/>
          </ac:spMkLst>
        </pc:spChg>
      </pc:sldChg>
      <pc:sldChg chg="addSp modSp mod">
        <pc:chgData name="Fred Kjellson" userId="7b8fb40f-6005-4c37-8e1a-eb9abab33fe0" providerId="ADAL" clId="{A7E1585A-6E2B-4A91-A625-04B599FC2AEA}" dt="2021-09-28T11:58:29.866" v="351" actId="27636"/>
        <pc:sldMkLst>
          <pc:docMk/>
          <pc:sldMk cId="40687595" sldId="863"/>
        </pc:sldMkLst>
        <pc:spChg chg="mod">
          <ac:chgData name="Fred Kjellson" userId="7b8fb40f-6005-4c37-8e1a-eb9abab33fe0" providerId="ADAL" clId="{A7E1585A-6E2B-4A91-A625-04B599FC2AEA}" dt="2021-09-28T11:58:29.866" v="351" actId="27636"/>
          <ac:spMkLst>
            <pc:docMk/>
            <pc:sldMk cId="40687595" sldId="863"/>
            <ac:spMk id="2" creationId="{00000000-0000-0000-0000-000000000000}"/>
          </ac:spMkLst>
        </pc:spChg>
        <pc:spChg chg="add mod">
          <ac:chgData name="Fred Kjellson" userId="7b8fb40f-6005-4c37-8e1a-eb9abab33fe0" providerId="ADAL" clId="{A7E1585A-6E2B-4A91-A625-04B599FC2AEA}" dt="2021-09-28T09:18:53.740" v="251" actId="1035"/>
          <ac:spMkLst>
            <pc:docMk/>
            <pc:sldMk cId="40687595" sldId="863"/>
            <ac:spMk id="3" creationId="{8E77C425-509B-486A-915C-2E6B173D7730}"/>
          </ac:spMkLst>
        </pc:spChg>
        <pc:spChg chg="add mod">
          <ac:chgData name="Fred Kjellson" userId="7b8fb40f-6005-4c37-8e1a-eb9abab33fe0" providerId="ADAL" clId="{A7E1585A-6E2B-4A91-A625-04B599FC2AEA}" dt="2021-09-28T09:18:53.740" v="251" actId="1035"/>
          <ac:spMkLst>
            <pc:docMk/>
            <pc:sldMk cId="40687595" sldId="863"/>
            <ac:spMk id="4" creationId="{45A22E04-795A-4E58-8DCE-108658D8D4D8}"/>
          </ac:spMkLst>
        </pc:spChg>
        <pc:spChg chg="add mod">
          <ac:chgData name="Fred Kjellson" userId="7b8fb40f-6005-4c37-8e1a-eb9abab33fe0" providerId="ADAL" clId="{A7E1585A-6E2B-4A91-A625-04B599FC2AEA}" dt="2021-09-28T09:18:53.740" v="251" actId="1035"/>
          <ac:spMkLst>
            <pc:docMk/>
            <pc:sldMk cId="40687595" sldId="863"/>
            <ac:spMk id="5" creationId="{EF52CC6A-2721-4D9C-AC2C-28CDD8381334}"/>
          </ac:spMkLst>
        </pc:spChg>
        <pc:spChg chg="add mod">
          <ac:chgData name="Fred Kjellson" userId="7b8fb40f-6005-4c37-8e1a-eb9abab33fe0" providerId="ADAL" clId="{A7E1585A-6E2B-4A91-A625-04B599FC2AEA}" dt="2021-09-28T09:18:53.740" v="251" actId="1035"/>
          <ac:spMkLst>
            <pc:docMk/>
            <pc:sldMk cId="40687595" sldId="863"/>
            <ac:spMk id="6" creationId="{75C35C4E-64F8-4D62-A643-D29EB7132CE8}"/>
          </ac:spMkLst>
        </pc:spChg>
        <pc:spChg chg="mod">
          <ac:chgData name="Fred Kjellson" userId="7b8fb40f-6005-4c37-8e1a-eb9abab33fe0" providerId="ADAL" clId="{A7E1585A-6E2B-4A91-A625-04B599FC2AEA}" dt="2021-09-28T09:14:52.496" v="97" actId="27636"/>
          <ac:spMkLst>
            <pc:docMk/>
            <pc:sldMk cId="40687595" sldId="863"/>
            <ac:spMk id="8" creationId="{C5AB3294-50CC-4D82-B099-2675891551E4}"/>
          </ac:spMkLst>
        </pc:spChg>
        <pc:spChg chg="mod">
          <ac:chgData name="Fred Kjellson" userId="7b8fb40f-6005-4c37-8e1a-eb9abab33fe0" providerId="ADAL" clId="{A7E1585A-6E2B-4A91-A625-04B599FC2AEA}" dt="2021-09-28T09:14:52.496" v="97" actId="27636"/>
          <ac:spMkLst>
            <pc:docMk/>
            <pc:sldMk cId="40687595" sldId="863"/>
            <ac:spMk id="13" creationId="{E3035C5D-18CF-4966-AB4B-7D290F5E736A}"/>
          </ac:spMkLst>
        </pc:spChg>
        <pc:spChg chg="mod">
          <ac:chgData name="Fred Kjellson" userId="7b8fb40f-6005-4c37-8e1a-eb9abab33fe0" providerId="ADAL" clId="{A7E1585A-6E2B-4A91-A625-04B599FC2AEA}" dt="2021-09-28T09:14:52.496" v="97" actId="27636"/>
          <ac:spMkLst>
            <pc:docMk/>
            <pc:sldMk cId="40687595" sldId="863"/>
            <ac:spMk id="14" creationId="{040A02B3-FE12-4AFC-A059-7E34F0A5257D}"/>
          </ac:spMkLst>
        </pc:spChg>
        <pc:spChg chg="mod">
          <ac:chgData name="Fred Kjellson" userId="7b8fb40f-6005-4c37-8e1a-eb9abab33fe0" providerId="ADAL" clId="{A7E1585A-6E2B-4A91-A625-04B599FC2AEA}" dt="2021-09-28T09:14:52.496" v="97" actId="27636"/>
          <ac:spMkLst>
            <pc:docMk/>
            <pc:sldMk cId="40687595" sldId="863"/>
            <ac:spMk id="15" creationId="{B185C05A-B9BA-4CBA-8EB6-379CF8E21B66}"/>
          </ac:spMkLst>
        </pc:spChg>
        <pc:spChg chg="mod">
          <ac:chgData name="Fred Kjellson" userId="7b8fb40f-6005-4c37-8e1a-eb9abab33fe0" providerId="ADAL" clId="{A7E1585A-6E2B-4A91-A625-04B599FC2AEA}" dt="2021-09-28T09:14:52.496" v="97" actId="27636"/>
          <ac:spMkLst>
            <pc:docMk/>
            <pc:sldMk cId="40687595" sldId="863"/>
            <ac:spMk id="17" creationId="{4675615B-215A-4A2A-973F-40C1BB39833F}"/>
          </ac:spMkLst>
        </pc:spChg>
        <pc:grpChg chg="add mod">
          <ac:chgData name="Fred Kjellson" userId="7b8fb40f-6005-4c37-8e1a-eb9abab33fe0" providerId="ADAL" clId="{A7E1585A-6E2B-4A91-A625-04B599FC2AEA}" dt="2021-09-28T09:18:53.740" v="251" actId="1035"/>
          <ac:grpSpMkLst>
            <pc:docMk/>
            <pc:sldMk cId="40687595" sldId="863"/>
            <ac:grpSpMk id="7" creationId="{918BB2BE-1698-4D33-AAB3-FC297A0DF74B}"/>
          </ac:grpSpMkLst>
        </pc:grpChg>
        <pc:grpChg chg="add mod">
          <ac:chgData name="Fred Kjellson" userId="7b8fb40f-6005-4c37-8e1a-eb9abab33fe0" providerId="ADAL" clId="{A7E1585A-6E2B-4A91-A625-04B599FC2AEA}" dt="2021-09-28T09:18:53.740" v="251" actId="1035"/>
          <ac:grpSpMkLst>
            <pc:docMk/>
            <pc:sldMk cId="40687595" sldId="863"/>
            <ac:grpSpMk id="10" creationId="{7B1E0DE3-BB19-4546-BA3D-AE9F7DFA2DE7}"/>
          </ac:grpSpMkLst>
        </pc:grpChg>
        <pc:grpChg chg="mod">
          <ac:chgData name="Fred Kjellson" userId="7b8fb40f-6005-4c37-8e1a-eb9abab33fe0" providerId="ADAL" clId="{A7E1585A-6E2B-4A91-A625-04B599FC2AEA}" dt="2021-09-28T09:14:52.496" v="97" actId="27636"/>
          <ac:grpSpMkLst>
            <pc:docMk/>
            <pc:sldMk cId="40687595" sldId="863"/>
            <ac:grpSpMk id="12" creationId="{BD345B55-1E90-4E1A-8241-4843304E7833}"/>
          </ac:grpSpMkLst>
        </pc:grpChg>
        <pc:grpChg chg="add mod">
          <ac:chgData name="Fred Kjellson" userId="7b8fb40f-6005-4c37-8e1a-eb9abab33fe0" providerId="ADAL" clId="{A7E1585A-6E2B-4A91-A625-04B599FC2AEA}" dt="2021-09-28T09:18:53.740" v="251" actId="1035"/>
          <ac:grpSpMkLst>
            <pc:docMk/>
            <pc:sldMk cId="40687595" sldId="863"/>
            <ac:grpSpMk id="16" creationId="{75B7C55E-D632-44D2-BFA6-9594A0B48405}"/>
          </ac:grpSpMkLst>
        </pc:grpChg>
        <pc:picChg chg="mod">
          <ac:chgData name="Fred Kjellson" userId="7b8fb40f-6005-4c37-8e1a-eb9abab33fe0" providerId="ADAL" clId="{A7E1585A-6E2B-4A91-A625-04B599FC2AEA}" dt="2021-09-28T09:14:52.496" v="97" actId="27636"/>
          <ac:picMkLst>
            <pc:docMk/>
            <pc:sldMk cId="40687595" sldId="863"/>
            <ac:picMk id="9" creationId="{F1A94586-C45F-4274-BAA2-AEC3974FF6B1}"/>
          </ac:picMkLst>
        </pc:picChg>
        <pc:picChg chg="mod">
          <ac:chgData name="Fred Kjellson" userId="7b8fb40f-6005-4c37-8e1a-eb9abab33fe0" providerId="ADAL" clId="{A7E1585A-6E2B-4A91-A625-04B599FC2AEA}" dt="2021-09-28T09:14:52.496" v="97" actId="27636"/>
          <ac:picMkLst>
            <pc:docMk/>
            <pc:sldMk cId="40687595" sldId="863"/>
            <ac:picMk id="11" creationId="{86F1AE43-E02A-4905-940D-7A3882EAC7CF}"/>
          </ac:picMkLst>
        </pc:picChg>
        <pc:picChg chg="mod">
          <ac:chgData name="Fred Kjellson" userId="7b8fb40f-6005-4c37-8e1a-eb9abab33fe0" providerId="ADAL" clId="{A7E1585A-6E2B-4A91-A625-04B599FC2AEA}" dt="2021-09-28T09:14:52.496" v="97" actId="27636"/>
          <ac:picMkLst>
            <pc:docMk/>
            <pc:sldMk cId="40687595" sldId="863"/>
            <ac:picMk id="18" creationId="{0A4B46C6-D456-45AA-9FDB-9B3B8C1BC8FE}"/>
          </ac:picMkLst>
        </pc:picChg>
      </pc:sldChg>
      <pc:sldChg chg="modSp mod">
        <pc:chgData name="Fred Kjellson" userId="7b8fb40f-6005-4c37-8e1a-eb9abab33fe0" providerId="ADAL" clId="{A7E1585A-6E2B-4A91-A625-04B599FC2AEA}" dt="2021-09-28T09:09:40.040" v="83" actId="20577"/>
        <pc:sldMkLst>
          <pc:docMk/>
          <pc:sldMk cId="2646103778" sldId="864"/>
        </pc:sldMkLst>
        <pc:spChg chg="mod">
          <ac:chgData name="Fred Kjellson" userId="7b8fb40f-6005-4c37-8e1a-eb9abab33fe0" providerId="ADAL" clId="{A7E1585A-6E2B-4A91-A625-04B599FC2AEA}" dt="2021-09-28T09:09:40.040" v="83" actId="20577"/>
          <ac:spMkLst>
            <pc:docMk/>
            <pc:sldMk cId="2646103778" sldId="864"/>
            <ac:spMk id="2" creationId="{00000000-0000-0000-0000-000000000000}"/>
          </ac:spMkLst>
        </pc:spChg>
      </pc:sldChg>
      <pc:sldChg chg="del ord">
        <pc:chgData name="Fred Kjellson" userId="7b8fb40f-6005-4c37-8e1a-eb9abab33fe0" providerId="ADAL" clId="{A7E1585A-6E2B-4A91-A625-04B599FC2AEA}" dt="2021-09-28T09:28:15.973" v="272" actId="47"/>
        <pc:sldMkLst>
          <pc:docMk/>
          <pc:sldMk cId="2580824231" sldId="865"/>
        </pc:sldMkLst>
      </pc:sldChg>
      <pc:sldChg chg="new del">
        <pc:chgData name="Fred Kjellson" userId="7b8fb40f-6005-4c37-8e1a-eb9abab33fe0" providerId="ADAL" clId="{A7E1585A-6E2B-4A91-A625-04B599FC2AEA}" dt="2021-09-28T09:29:29.555" v="274" actId="47"/>
        <pc:sldMkLst>
          <pc:docMk/>
          <pc:sldMk cId="3338203942" sldId="865"/>
        </pc:sldMkLst>
      </pc:sldChg>
      <pc:sldChg chg="del">
        <pc:chgData name="Fred Kjellson" userId="7b8fb40f-6005-4c37-8e1a-eb9abab33fe0" providerId="ADAL" clId="{A7E1585A-6E2B-4A91-A625-04B599FC2AEA}" dt="2021-09-28T09:01:10.831" v="63" actId="47"/>
        <pc:sldMkLst>
          <pc:docMk/>
          <pc:sldMk cId="563870323" sldId="873"/>
        </pc:sldMkLst>
      </pc:sldChg>
      <pc:sldChg chg="del ord">
        <pc:chgData name="Fred Kjellson" userId="7b8fb40f-6005-4c37-8e1a-eb9abab33fe0" providerId="ADAL" clId="{A7E1585A-6E2B-4A91-A625-04B599FC2AEA}" dt="2021-09-28T09:28:15.973" v="272" actId="47"/>
        <pc:sldMkLst>
          <pc:docMk/>
          <pc:sldMk cId="3972410081" sldId="875"/>
        </pc:sldMkLst>
      </pc:sldChg>
      <pc:sldChg chg="del ord">
        <pc:chgData name="Fred Kjellson" userId="7b8fb40f-6005-4c37-8e1a-eb9abab33fe0" providerId="ADAL" clId="{A7E1585A-6E2B-4A91-A625-04B599FC2AEA}" dt="2021-09-28T09:28:15.973" v="272" actId="47"/>
        <pc:sldMkLst>
          <pc:docMk/>
          <pc:sldMk cId="2897741169" sldId="878"/>
        </pc:sldMkLst>
      </pc:sldChg>
      <pc:sldChg chg="del ord">
        <pc:chgData name="Fred Kjellson" userId="7b8fb40f-6005-4c37-8e1a-eb9abab33fe0" providerId="ADAL" clId="{A7E1585A-6E2B-4A91-A625-04B599FC2AEA}" dt="2021-09-28T09:28:15.973" v="272" actId="47"/>
        <pc:sldMkLst>
          <pc:docMk/>
          <pc:sldMk cId="470967412" sldId="879"/>
        </pc:sldMkLst>
      </pc:sldChg>
      <pc:sldChg chg="del">
        <pc:chgData name="Fred Kjellson" userId="7b8fb40f-6005-4c37-8e1a-eb9abab33fe0" providerId="ADAL" clId="{A7E1585A-6E2B-4A91-A625-04B599FC2AEA}" dt="2021-09-28T09:01:10.831" v="63" actId="47"/>
        <pc:sldMkLst>
          <pc:docMk/>
          <pc:sldMk cId="621061206" sldId="880"/>
        </pc:sldMkLst>
      </pc:sldChg>
      <pc:sldChg chg="addSp delSp modSp mod">
        <pc:chgData name="Fred Kjellson" userId="7b8fb40f-6005-4c37-8e1a-eb9abab33fe0" providerId="ADAL" clId="{A7E1585A-6E2B-4A91-A625-04B599FC2AEA}" dt="2021-09-28T13:22:54.149" v="879" actId="113"/>
        <pc:sldMkLst>
          <pc:docMk/>
          <pc:sldMk cId="4089310619" sldId="880"/>
        </pc:sldMkLst>
        <pc:spChg chg="add mod">
          <ac:chgData name="Fred Kjellson" userId="7b8fb40f-6005-4c37-8e1a-eb9abab33fe0" providerId="ADAL" clId="{A7E1585A-6E2B-4A91-A625-04B599FC2AEA}" dt="2021-09-28T12:17:40.666" v="359" actId="20577"/>
          <ac:spMkLst>
            <pc:docMk/>
            <pc:sldMk cId="4089310619" sldId="880"/>
            <ac:spMk id="4" creationId="{6F6DAC34-3659-4C06-8230-139D8D909A9E}"/>
          </ac:spMkLst>
        </pc:spChg>
        <pc:spChg chg="del mod">
          <ac:chgData name="Fred Kjellson" userId="7b8fb40f-6005-4c37-8e1a-eb9abab33fe0" providerId="ADAL" clId="{A7E1585A-6E2B-4A91-A625-04B599FC2AEA}" dt="2021-09-28T12:17:39.508" v="358" actId="478"/>
          <ac:spMkLst>
            <pc:docMk/>
            <pc:sldMk cId="4089310619" sldId="880"/>
            <ac:spMk id="8" creationId="{440B2F4A-A795-4D5B-94D3-B115C74A9494}"/>
          </ac:spMkLst>
        </pc:spChg>
        <pc:spChg chg="mod">
          <ac:chgData name="Fred Kjellson" userId="7b8fb40f-6005-4c37-8e1a-eb9abab33fe0" providerId="ADAL" clId="{A7E1585A-6E2B-4A91-A625-04B599FC2AEA}" dt="2021-09-28T13:22:54.149" v="879" actId="113"/>
          <ac:spMkLst>
            <pc:docMk/>
            <pc:sldMk cId="4089310619" sldId="880"/>
            <ac:spMk id="25" creationId="{E8EA43CE-FA08-4C90-926D-C364667B1466}"/>
          </ac:spMkLst>
        </pc:spChg>
      </pc:sldChg>
      <pc:sldChg chg="addSp delSp modSp mod">
        <pc:chgData name="Fred Kjellson" userId="7b8fb40f-6005-4c37-8e1a-eb9abab33fe0" providerId="ADAL" clId="{A7E1585A-6E2B-4A91-A625-04B599FC2AEA}" dt="2021-09-28T12:17:46.226" v="361" actId="20577"/>
        <pc:sldMkLst>
          <pc:docMk/>
          <pc:sldMk cId="467032687" sldId="881"/>
        </pc:sldMkLst>
        <pc:spChg chg="add mod">
          <ac:chgData name="Fred Kjellson" userId="7b8fb40f-6005-4c37-8e1a-eb9abab33fe0" providerId="ADAL" clId="{A7E1585A-6E2B-4A91-A625-04B599FC2AEA}" dt="2021-09-28T12:17:46.226" v="361" actId="20577"/>
          <ac:spMkLst>
            <pc:docMk/>
            <pc:sldMk cId="467032687" sldId="881"/>
            <ac:spMk id="5" creationId="{FEA6F7E6-9C86-40FB-838F-287C2FF790B6}"/>
          </ac:spMkLst>
        </pc:spChg>
        <pc:spChg chg="del mod">
          <ac:chgData name="Fred Kjellson" userId="7b8fb40f-6005-4c37-8e1a-eb9abab33fe0" providerId="ADAL" clId="{A7E1585A-6E2B-4A91-A625-04B599FC2AEA}" dt="2021-09-28T12:17:45.484" v="360" actId="478"/>
          <ac:spMkLst>
            <pc:docMk/>
            <pc:sldMk cId="467032687" sldId="881"/>
            <ac:spMk id="8" creationId="{440B2F4A-A795-4D5B-94D3-B115C74A9494}"/>
          </ac:spMkLst>
        </pc:spChg>
      </pc:sldChg>
      <pc:sldChg chg="modSp new mod">
        <pc:chgData name="Fred Kjellson" userId="7b8fb40f-6005-4c37-8e1a-eb9abab33fe0" providerId="ADAL" clId="{A7E1585A-6E2B-4A91-A625-04B599FC2AEA}" dt="2021-09-28T13:04:23.688" v="624" actId="1036"/>
        <pc:sldMkLst>
          <pc:docMk/>
          <pc:sldMk cId="1231019156" sldId="882"/>
        </pc:sldMkLst>
        <pc:spChg chg="mod">
          <ac:chgData name="Fred Kjellson" userId="7b8fb40f-6005-4c37-8e1a-eb9abab33fe0" providerId="ADAL" clId="{A7E1585A-6E2B-4A91-A625-04B599FC2AEA}" dt="2021-09-28T09:36:21.412" v="335" actId="404"/>
          <ac:spMkLst>
            <pc:docMk/>
            <pc:sldMk cId="1231019156" sldId="882"/>
            <ac:spMk id="2" creationId="{EB2688F3-BF08-4729-A892-DCFDCE3AF5EA}"/>
          </ac:spMkLst>
        </pc:spChg>
        <pc:spChg chg="mod">
          <ac:chgData name="Fred Kjellson" userId="7b8fb40f-6005-4c37-8e1a-eb9abab33fe0" providerId="ADAL" clId="{A7E1585A-6E2B-4A91-A625-04B599FC2AEA}" dt="2021-09-28T13:04:23.688" v="624" actId="1036"/>
          <ac:spMkLst>
            <pc:docMk/>
            <pc:sldMk cId="1231019156" sldId="882"/>
            <ac:spMk id="3" creationId="{77125C3F-8C7D-44CE-9820-B16EF3F8A300}"/>
          </ac:spMkLst>
        </pc:spChg>
        <pc:spChg chg="mod">
          <ac:chgData name="Fred Kjellson" userId="7b8fb40f-6005-4c37-8e1a-eb9abab33fe0" providerId="ADAL" clId="{A7E1585A-6E2B-4A91-A625-04B599FC2AEA}" dt="2021-09-28T12:13:50.487" v="355" actId="20577"/>
          <ac:spMkLst>
            <pc:docMk/>
            <pc:sldMk cId="1231019156" sldId="882"/>
            <ac:spMk id="4" creationId="{5C332A40-6DD3-4073-9733-B33D75101635}"/>
          </ac:spMkLst>
        </pc:spChg>
      </pc:sldChg>
      <pc:sldChg chg="addSp delSp modSp del mod">
        <pc:chgData name="Fred Kjellson" userId="7b8fb40f-6005-4c37-8e1a-eb9abab33fe0" providerId="ADAL" clId="{A7E1585A-6E2B-4A91-A625-04B599FC2AEA}" dt="2021-09-28T14:52:29.427" v="1253" actId="47"/>
        <pc:sldMkLst>
          <pc:docMk/>
          <pc:sldMk cId="3490773686" sldId="884"/>
        </pc:sldMkLst>
        <pc:spChg chg="add mod">
          <ac:chgData name="Fred Kjellson" userId="7b8fb40f-6005-4c37-8e1a-eb9abab33fe0" providerId="ADAL" clId="{A7E1585A-6E2B-4A91-A625-04B599FC2AEA}" dt="2021-09-28T12:17:51.608" v="363" actId="20577"/>
          <ac:spMkLst>
            <pc:docMk/>
            <pc:sldMk cId="3490773686" sldId="884"/>
            <ac:spMk id="6" creationId="{44CD7707-1027-40D4-8D9C-378D005CD996}"/>
          </ac:spMkLst>
        </pc:spChg>
        <pc:spChg chg="del mod">
          <ac:chgData name="Fred Kjellson" userId="7b8fb40f-6005-4c37-8e1a-eb9abab33fe0" providerId="ADAL" clId="{A7E1585A-6E2B-4A91-A625-04B599FC2AEA}" dt="2021-09-28T12:17:50.797" v="362" actId="478"/>
          <ac:spMkLst>
            <pc:docMk/>
            <pc:sldMk cId="3490773686" sldId="884"/>
            <ac:spMk id="8" creationId="{440B2F4A-A795-4D5B-94D3-B115C74A9494}"/>
          </ac:spMkLst>
        </pc:spChg>
      </pc:sldChg>
      <pc:sldChg chg="addSp delSp modSp add mod">
        <pc:chgData name="Fred Kjellson" userId="7b8fb40f-6005-4c37-8e1a-eb9abab33fe0" providerId="ADAL" clId="{A7E1585A-6E2B-4A91-A625-04B599FC2AEA}" dt="2021-09-28T14:16:47.581" v="1238" actId="1076"/>
        <pc:sldMkLst>
          <pc:docMk/>
          <pc:sldMk cId="1634090290" sldId="885"/>
        </pc:sldMkLst>
        <pc:spChg chg="mod">
          <ac:chgData name="Fred Kjellson" userId="7b8fb40f-6005-4c37-8e1a-eb9abab33fe0" providerId="ADAL" clId="{A7E1585A-6E2B-4A91-A625-04B599FC2AEA}" dt="2021-09-28T12:21:01.074" v="424" actId="20577"/>
          <ac:spMkLst>
            <pc:docMk/>
            <pc:sldMk cId="1634090290" sldId="885"/>
            <ac:spMk id="2" creationId="{EB2688F3-BF08-4729-A892-DCFDCE3AF5EA}"/>
          </ac:spMkLst>
        </pc:spChg>
        <pc:spChg chg="del mod">
          <ac:chgData name="Fred Kjellson" userId="7b8fb40f-6005-4c37-8e1a-eb9abab33fe0" providerId="ADAL" clId="{A7E1585A-6E2B-4A91-A625-04B599FC2AEA}" dt="2021-09-28T14:02:28.481" v="884" actId="478"/>
          <ac:spMkLst>
            <pc:docMk/>
            <pc:sldMk cId="1634090290" sldId="885"/>
            <ac:spMk id="3" creationId="{77125C3F-8C7D-44CE-9820-B16EF3F8A300}"/>
          </ac:spMkLst>
        </pc:spChg>
        <pc:spChg chg="add mod">
          <ac:chgData name="Fred Kjellson" userId="7b8fb40f-6005-4c37-8e1a-eb9abab33fe0" providerId="ADAL" clId="{A7E1585A-6E2B-4A91-A625-04B599FC2AEA}" dt="2021-09-28T14:11:53.447" v="1060" actId="1038"/>
          <ac:spMkLst>
            <pc:docMk/>
            <pc:sldMk cId="1634090290" sldId="885"/>
            <ac:spMk id="5" creationId="{8D934D7A-8825-46D3-A7E3-D60627DE40E8}"/>
          </ac:spMkLst>
        </pc:spChg>
        <pc:spChg chg="add mod">
          <ac:chgData name="Fred Kjellson" userId="7b8fb40f-6005-4c37-8e1a-eb9abab33fe0" providerId="ADAL" clId="{A7E1585A-6E2B-4A91-A625-04B599FC2AEA}" dt="2021-09-28T14:12:04.271" v="1105" actId="1038"/>
          <ac:spMkLst>
            <pc:docMk/>
            <pc:sldMk cId="1634090290" sldId="885"/>
            <ac:spMk id="6" creationId="{259BA94B-97DD-47EC-8789-B0A34C38015D}"/>
          </ac:spMkLst>
        </pc:spChg>
        <pc:spChg chg="add mod">
          <ac:chgData name="Fred Kjellson" userId="7b8fb40f-6005-4c37-8e1a-eb9abab33fe0" providerId="ADAL" clId="{A7E1585A-6E2B-4A91-A625-04B599FC2AEA}" dt="2021-09-28T14:12:51.441" v="1107" actId="14100"/>
          <ac:spMkLst>
            <pc:docMk/>
            <pc:sldMk cId="1634090290" sldId="885"/>
            <ac:spMk id="7" creationId="{01DD8AE7-5717-4CC0-8452-8484DA961ECC}"/>
          </ac:spMkLst>
        </pc:spChg>
        <pc:spChg chg="add mod">
          <ac:chgData name="Fred Kjellson" userId="7b8fb40f-6005-4c37-8e1a-eb9abab33fe0" providerId="ADAL" clId="{A7E1585A-6E2B-4A91-A625-04B599FC2AEA}" dt="2021-09-28T14:15:56.851" v="1231" actId="14100"/>
          <ac:spMkLst>
            <pc:docMk/>
            <pc:sldMk cId="1634090290" sldId="885"/>
            <ac:spMk id="8" creationId="{8A17CEF8-0172-425B-9CCE-040FF6C9E2B1}"/>
          </ac:spMkLst>
        </pc:spChg>
        <pc:spChg chg="add mod">
          <ac:chgData name="Fred Kjellson" userId="7b8fb40f-6005-4c37-8e1a-eb9abab33fe0" providerId="ADAL" clId="{A7E1585A-6E2B-4A91-A625-04B599FC2AEA}" dt="2021-09-28T14:14:57.901" v="1228" actId="14100"/>
          <ac:spMkLst>
            <pc:docMk/>
            <pc:sldMk cId="1634090290" sldId="885"/>
            <ac:spMk id="9" creationId="{F70AE59A-77CF-482E-98B3-12EBDD7DCEAA}"/>
          </ac:spMkLst>
        </pc:spChg>
        <pc:spChg chg="add mod">
          <ac:chgData name="Fred Kjellson" userId="7b8fb40f-6005-4c37-8e1a-eb9abab33fe0" providerId="ADAL" clId="{A7E1585A-6E2B-4A91-A625-04B599FC2AEA}" dt="2021-09-28T14:16:16.091" v="1234" actId="14100"/>
          <ac:spMkLst>
            <pc:docMk/>
            <pc:sldMk cId="1634090290" sldId="885"/>
            <ac:spMk id="10" creationId="{1DE64263-0F02-41D8-99F4-CFBFAFDE091B}"/>
          </ac:spMkLst>
        </pc:spChg>
        <pc:spChg chg="add mod">
          <ac:chgData name="Fred Kjellson" userId="7b8fb40f-6005-4c37-8e1a-eb9abab33fe0" providerId="ADAL" clId="{A7E1585A-6E2B-4A91-A625-04B599FC2AEA}" dt="2021-09-28T14:16:20.711" v="1235" actId="14100"/>
          <ac:spMkLst>
            <pc:docMk/>
            <pc:sldMk cId="1634090290" sldId="885"/>
            <ac:spMk id="11" creationId="{1E083297-A624-45F6-807F-677FA90A0A9D}"/>
          </ac:spMkLst>
        </pc:spChg>
        <pc:spChg chg="add mod">
          <ac:chgData name="Fred Kjellson" userId="7b8fb40f-6005-4c37-8e1a-eb9abab33fe0" providerId="ADAL" clId="{A7E1585A-6E2B-4A91-A625-04B599FC2AEA}" dt="2021-09-28T14:13:16.453" v="1113" actId="14100"/>
          <ac:spMkLst>
            <pc:docMk/>
            <pc:sldMk cId="1634090290" sldId="885"/>
            <ac:spMk id="12" creationId="{EF7AFCFF-0246-4047-BF18-82B1FF109283}"/>
          </ac:spMkLst>
        </pc:spChg>
        <pc:spChg chg="add mod">
          <ac:chgData name="Fred Kjellson" userId="7b8fb40f-6005-4c37-8e1a-eb9abab33fe0" providerId="ADAL" clId="{A7E1585A-6E2B-4A91-A625-04B599FC2AEA}" dt="2021-09-28T14:11:30.571" v="1017" actId="1038"/>
          <ac:spMkLst>
            <pc:docMk/>
            <pc:sldMk cId="1634090290" sldId="885"/>
            <ac:spMk id="13" creationId="{12F5745B-B4F4-4CCF-A234-0AD84E37C7C0}"/>
          </ac:spMkLst>
        </pc:spChg>
        <pc:spChg chg="add mod">
          <ac:chgData name="Fred Kjellson" userId="7b8fb40f-6005-4c37-8e1a-eb9abab33fe0" providerId="ADAL" clId="{A7E1585A-6E2B-4A91-A625-04B599FC2AEA}" dt="2021-09-28T14:11:23.561" v="983" actId="1038"/>
          <ac:spMkLst>
            <pc:docMk/>
            <pc:sldMk cId="1634090290" sldId="885"/>
            <ac:spMk id="14" creationId="{9265A190-6C5F-422C-AC3E-B33D11E22352}"/>
          </ac:spMkLst>
        </pc:spChg>
        <pc:spChg chg="add mod">
          <ac:chgData name="Fred Kjellson" userId="7b8fb40f-6005-4c37-8e1a-eb9abab33fe0" providerId="ADAL" clId="{A7E1585A-6E2B-4A91-A625-04B599FC2AEA}" dt="2021-09-28T14:11:17.201" v="954" actId="1038"/>
          <ac:spMkLst>
            <pc:docMk/>
            <pc:sldMk cId="1634090290" sldId="885"/>
            <ac:spMk id="15" creationId="{2E34F627-A92A-44D6-8537-FEB818E3CEDE}"/>
          </ac:spMkLst>
        </pc:spChg>
        <pc:spChg chg="add mod">
          <ac:chgData name="Fred Kjellson" userId="7b8fb40f-6005-4c37-8e1a-eb9abab33fe0" providerId="ADAL" clId="{A7E1585A-6E2B-4A91-A625-04B599FC2AEA}" dt="2021-09-28T14:11:12.581" v="934" actId="1038"/>
          <ac:spMkLst>
            <pc:docMk/>
            <pc:sldMk cId="1634090290" sldId="885"/>
            <ac:spMk id="16" creationId="{E4CE8C5D-C048-47E0-90D2-6C3DA836BF4A}"/>
          </ac:spMkLst>
        </pc:spChg>
        <pc:spChg chg="add mod">
          <ac:chgData name="Fred Kjellson" userId="7b8fb40f-6005-4c37-8e1a-eb9abab33fe0" providerId="ADAL" clId="{A7E1585A-6E2B-4A91-A625-04B599FC2AEA}" dt="2021-09-28T14:11:05.451" v="911" actId="1038"/>
          <ac:spMkLst>
            <pc:docMk/>
            <pc:sldMk cId="1634090290" sldId="885"/>
            <ac:spMk id="17" creationId="{C0984C17-50B9-42DF-99AC-BC9543DD9A75}"/>
          </ac:spMkLst>
        </pc:spChg>
        <pc:spChg chg="add mod">
          <ac:chgData name="Fred Kjellson" userId="7b8fb40f-6005-4c37-8e1a-eb9abab33fe0" providerId="ADAL" clId="{A7E1585A-6E2B-4A91-A625-04B599FC2AEA}" dt="2021-09-28T14:11:30.571" v="1017" actId="1038"/>
          <ac:spMkLst>
            <pc:docMk/>
            <pc:sldMk cId="1634090290" sldId="885"/>
            <ac:spMk id="18" creationId="{526309BB-3E17-4C4D-823E-9131D82E2106}"/>
          </ac:spMkLst>
        </pc:spChg>
        <pc:spChg chg="add mod">
          <ac:chgData name="Fred Kjellson" userId="7b8fb40f-6005-4c37-8e1a-eb9abab33fe0" providerId="ADAL" clId="{A7E1585A-6E2B-4A91-A625-04B599FC2AEA}" dt="2021-09-28T14:11:23.561" v="983" actId="1038"/>
          <ac:spMkLst>
            <pc:docMk/>
            <pc:sldMk cId="1634090290" sldId="885"/>
            <ac:spMk id="19" creationId="{418BB82F-A731-45D0-A78C-7EFB1ACAC06C}"/>
          </ac:spMkLst>
        </pc:spChg>
        <pc:spChg chg="add mod">
          <ac:chgData name="Fred Kjellson" userId="7b8fb40f-6005-4c37-8e1a-eb9abab33fe0" providerId="ADAL" clId="{A7E1585A-6E2B-4A91-A625-04B599FC2AEA}" dt="2021-09-28T14:11:17.201" v="954" actId="1038"/>
          <ac:spMkLst>
            <pc:docMk/>
            <pc:sldMk cId="1634090290" sldId="885"/>
            <ac:spMk id="20" creationId="{3A6FB1D4-757C-4F26-9086-C8AA1B0EE006}"/>
          </ac:spMkLst>
        </pc:spChg>
        <pc:spChg chg="add mod">
          <ac:chgData name="Fred Kjellson" userId="7b8fb40f-6005-4c37-8e1a-eb9abab33fe0" providerId="ADAL" clId="{A7E1585A-6E2B-4A91-A625-04B599FC2AEA}" dt="2021-09-28T14:11:05.451" v="911" actId="1038"/>
          <ac:spMkLst>
            <pc:docMk/>
            <pc:sldMk cId="1634090290" sldId="885"/>
            <ac:spMk id="21" creationId="{D90C8852-FCEB-413A-84F9-4410E7CC0EFE}"/>
          </ac:spMkLst>
        </pc:spChg>
        <pc:spChg chg="add mod">
          <ac:chgData name="Fred Kjellson" userId="7b8fb40f-6005-4c37-8e1a-eb9abab33fe0" providerId="ADAL" clId="{A7E1585A-6E2B-4A91-A625-04B599FC2AEA}" dt="2021-09-28T14:11:42.318" v="1018" actId="14100"/>
          <ac:spMkLst>
            <pc:docMk/>
            <pc:sldMk cId="1634090290" sldId="885"/>
            <ac:spMk id="22" creationId="{9DE0460A-3B94-403E-9DD5-1BBE96E7155A}"/>
          </ac:spMkLst>
        </pc:spChg>
        <pc:spChg chg="add mod">
          <ac:chgData name="Fred Kjellson" userId="7b8fb40f-6005-4c37-8e1a-eb9abab33fe0" providerId="ADAL" clId="{A7E1585A-6E2B-4A91-A625-04B599FC2AEA}" dt="2021-09-28T14:10:43.821" v="889" actId="14100"/>
          <ac:spMkLst>
            <pc:docMk/>
            <pc:sldMk cId="1634090290" sldId="885"/>
            <ac:spMk id="23" creationId="{A92366FF-45A0-4DBA-92E9-8F8D4D466ADD}"/>
          </ac:spMkLst>
        </pc:spChg>
        <pc:spChg chg="add mod">
          <ac:chgData name="Fred Kjellson" userId="7b8fb40f-6005-4c37-8e1a-eb9abab33fe0" providerId="ADAL" clId="{A7E1585A-6E2B-4A91-A625-04B599FC2AEA}" dt="2021-09-28T14:14:15.291" v="1203" actId="1038"/>
          <ac:spMkLst>
            <pc:docMk/>
            <pc:sldMk cId="1634090290" sldId="885"/>
            <ac:spMk id="24" creationId="{2FD4C499-118F-47F9-A201-50399F5EE0CA}"/>
          </ac:spMkLst>
        </pc:spChg>
        <pc:spChg chg="add mod">
          <ac:chgData name="Fred Kjellson" userId="7b8fb40f-6005-4c37-8e1a-eb9abab33fe0" providerId="ADAL" clId="{A7E1585A-6E2B-4A91-A625-04B599FC2AEA}" dt="2021-09-28T14:16:47.581" v="1238" actId="1076"/>
          <ac:spMkLst>
            <pc:docMk/>
            <pc:sldMk cId="1634090290" sldId="885"/>
            <ac:spMk id="25" creationId="{C633A3A2-90A6-4A1D-A7F9-6ED050FE61A9}"/>
          </ac:spMkLst>
        </pc:spChg>
        <pc:spChg chg="add mod">
          <ac:chgData name="Fred Kjellson" userId="7b8fb40f-6005-4c37-8e1a-eb9abab33fe0" providerId="ADAL" clId="{A7E1585A-6E2B-4A91-A625-04B599FC2AEA}" dt="2021-09-28T14:16:34.641" v="1236" actId="1076"/>
          <ac:spMkLst>
            <pc:docMk/>
            <pc:sldMk cId="1634090290" sldId="885"/>
            <ac:spMk id="26" creationId="{03D08C3F-FC24-401B-BDC4-D161E4E52692}"/>
          </ac:spMkLst>
        </pc:spChg>
        <pc:spChg chg="add mod">
          <ac:chgData name="Fred Kjellson" userId="7b8fb40f-6005-4c37-8e1a-eb9abab33fe0" providerId="ADAL" clId="{A7E1585A-6E2B-4A91-A625-04B599FC2AEA}" dt="2021-09-28T14:13:21.665" v="1114" actId="14100"/>
          <ac:spMkLst>
            <pc:docMk/>
            <pc:sldMk cId="1634090290" sldId="885"/>
            <ac:spMk id="27" creationId="{C6DD9D9E-420C-4773-85E8-57D45DF76E19}"/>
          </ac:spMkLst>
        </pc:spChg>
        <pc:spChg chg="add mod">
          <ac:chgData name="Fred Kjellson" userId="7b8fb40f-6005-4c37-8e1a-eb9abab33fe0" providerId="ADAL" clId="{A7E1585A-6E2B-4A91-A625-04B599FC2AEA}" dt="2021-09-28T14:10:43.821" v="889" actId="14100"/>
          <ac:spMkLst>
            <pc:docMk/>
            <pc:sldMk cId="1634090290" sldId="885"/>
            <ac:spMk id="28" creationId="{E82E642B-29A3-4D5E-B4F4-8C8A8948327C}"/>
          </ac:spMkLst>
        </pc:spChg>
        <pc:spChg chg="add mod">
          <ac:chgData name="Fred Kjellson" userId="7b8fb40f-6005-4c37-8e1a-eb9abab33fe0" providerId="ADAL" clId="{A7E1585A-6E2B-4A91-A625-04B599FC2AEA}" dt="2021-09-28T14:14:15.291" v="1203" actId="1038"/>
          <ac:spMkLst>
            <pc:docMk/>
            <pc:sldMk cId="1634090290" sldId="885"/>
            <ac:spMk id="29" creationId="{883B0795-A6E6-440C-B51F-D9AA8BCEBAED}"/>
          </ac:spMkLst>
        </pc:spChg>
        <pc:spChg chg="add mod">
          <ac:chgData name="Fred Kjellson" userId="7b8fb40f-6005-4c37-8e1a-eb9abab33fe0" providerId="ADAL" clId="{A7E1585A-6E2B-4A91-A625-04B599FC2AEA}" dt="2021-09-28T14:14:53.422" v="1227" actId="1076"/>
          <ac:spMkLst>
            <pc:docMk/>
            <pc:sldMk cId="1634090290" sldId="885"/>
            <ac:spMk id="30" creationId="{8C51DCE8-22A6-4698-A292-A41957441BA7}"/>
          </ac:spMkLst>
        </pc:spChg>
        <pc:spChg chg="add mod">
          <ac:chgData name="Fred Kjellson" userId="7b8fb40f-6005-4c37-8e1a-eb9abab33fe0" providerId="ADAL" clId="{A7E1585A-6E2B-4A91-A625-04B599FC2AEA}" dt="2021-09-28T14:10:43.821" v="889" actId="14100"/>
          <ac:spMkLst>
            <pc:docMk/>
            <pc:sldMk cId="1634090290" sldId="885"/>
            <ac:spMk id="31" creationId="{E62C5F9A-5DE0-4F07-B512-780B041F5DE2}"/>
          </ac:spMkLst>
        </pc:spChg>
        <pc:spChg chg="add mod">
          <ac:chgData name="Fred Kjellson" userId="7b8fb40f-6005-4c37-8e1a-eb9abab33fe0" providerId="ADAL" clId="{A7E1585A-6E2B-4A91-A625-04B599FC2AEA}" dt="2021-09-28T14:14:15.291" v="1203" actId="1038"/>
          <ac:spMkLst>
            <pc:docMk/>
            <pc:sldMk cId="1634090290" sldId="885"/>
            <ac:spMk id="32" creationId="{54789374-D3B4-4FD7-84C3-97DEAAD8DA62}"/>
          </ac:spMkLst>
        </pc:spChg>
        <pc:spChg chg="add mod">
          <ac:chgData name="Fred Kjellson" userId="7b8fb40f-6005-4c37-8e1a-eb9abab33fe0" providerId="ADAL" clId="{A7E1585A-6E2B-4A91-A625-04B599FC2AEA}" dt="2021-09-28T14:16:43.532" v="1237" actId="1076"/>
          <ac:spMkLst>
            <pc:docMk/>
            <pc:sldMk cId="1634090290" sldId="885"/>
            <ac:spMk id="33" creationId="{742F58A2-79B1-44FE-B5AD-24FE04F800BB}"/>
          </ac:spMkLst>
        </pc:spChg>
        <pc:spChg chg="add mod">
          <ac:chgData name="Fred Kjellson" userId="7b8fb40f-6005-4c37-8e1a-eb9abab33fe0" providerId="ADAL" clId="{A7E1585A-6E2B-4A91-A625-04B599FC2AEA}" dt="2021-09-28T14:16:10.501" v="1233" actId="1076"/>
          <ac:spMkLst>
            <pc:docMk/>
            <pc:sldMk cId="1634090290" sldId="885"/>
            <ac:spMk id="34" creationId="{6BDFFF09-83B2-4937-862D-CFA5AEDF19D9}"/>
          </ac:spMkLst>
        </pc:spChg>
        <pc:spChg chg="add mod">
          <ac:chgData name="Fred Kjellson" userId="7b8fb40f-6005-4c37-8e1a-eb9abab33fe0" providerId="ADAL" clId="{A7E1585A-6E2B-4A91-A625-04B599FC2AEA}" dt="2021-09-28T14:10:54.146" v="890" actId="14100"/>
          <ac:spMkLst>
            <pc:docMk/>
            <pc:sldMk cId="1634090290" sldId="885"/>
            <ac:spMk id="35" creationId="{1FD696D4-633E-471F-9461-16278B2E7B07}"/>
          </ac:spMkLst>
        </pc:spChg>
        <pc:spChg chg="add mod">
          <ac:chgData name="Fred Kjellson" userId="7b8fb40f-6005-4c37-8e1a-eb9abab33fe0" providerId="ADAL" clId="{A7E1585A-6E2B-4A91-A625-04B599FC2AEA}" dt="2021-09-28T14:10:54.146" v="890" actId="14100"/>
          <ac:spMkLst>
            <pc:docMk/>
            <pc:sldMk cId="1634090290" sldId="885"/>
            <ac:spMk id="36" creationId="{650EBAFA-872B-441C-9EEC-4B89C39535B9}"/>
          </ac:spMkLst>
        </pc:spChg>
        <pc:spChg chg="add del mod">
          <ac:chgData name="Fred Kjellson" userId="7b8fb40f-6005-4c37-8e1a-eb9abab33fe0" providerId="ADAL" clId="{A7E1585A-6E2B-4A91-A625-04B599FC2AEA}" dt="2021-09-28T14:02:34.341" v="885" actId="478"/>
          <ac:spMkLst>
            <pc:docMk/>
            <pc:sldMk cId="1634090290" sldId="885"/>
            <ac:spMk id="38" creationId="{2D1E12AC-2950-4075-8A53-BF1A73689BBC}"/>
          </ac:spMkLst>
        </pc:spChg>
      </pc:sldChg>
      <pc:sldChg chg="addSp delSp modSp new mod">
        <pc:chgData name="Fred Kjellson" userId="7b8fb40f-6005-4c37-8e1a-eb9abab33fe0" providerId="ADAL" clId="{A7E1585A-6E2B-4A91-A625-04B599FC2AEA}" dt="2021-09-28T14:18:11.186" v="1240" actId="2711"/>
        <pc:sldMkLst>
          <pc:docMk/>
          <pc:sldMk cId="2796761069" sldId="886"/>
        </pc:sldMkLst>
        <pc:spChg chg="mod">
          <ac:chgData name="Fred Kjellson" userId="7b8fb40f-6005-4c37-8e1a-eb9abab33fe0" providerId="ADAL" clId="{A7E1585A-6E2B-4A91-A625-04B599FC2AEA}" dt="2021-09-28T12:28:54.156" v="477" actId="20577"/>
          <ac:spMkLst>
            <pc:docMk/>
            <pc:sldMk cId="2796761069" sldId="886"/>
            <ac:spMk id="2" creationId="{C37EE7ED-F32F-4164-89D6-F2E156BB3F00}"/>
          </ac:spMkLst>
        </pc:spChg>
        <pc:spChg chg="del">
          <ac:chgData name="Fred Kjellson" userId="7b8fb40f-6005-4c37-8e1a-eb9abab33fe0" providerId="ADAL" clId="{A7E1585A-6E2B-4A91-A625-04B599FC2AEA}" dt="2021-09-28T12:24:25.263" v="426" actId="478"/>
          <ac:spMkLst>
            <pc:docMk/>
            <pc:sldMk cId="2796761069" sldId="886"/>
            <ac:spMk id="3" creationId="{26F49234-B3B8-49FF-B04E-849112BD09D1}"/>
          </ac:spMkLst>
        </pc:spChg>
        <pc:spChg chg="del">
          <ac:chgData name="Fred Kjellson" userId="7b8fb40f-6005-4c37-8e1a-eb9abab33fe0" providerId="ADAL" clId="{A7E1585A-6E2B-4A91-A625-04B599FC2AEA}" dt="2021-09-28T12:29:30.864" v="497" actId="478"/>
          <ac:spMkLst>
            <pc:docMk/>
            <pc:sldMk cId="2796761069" sldId="886"/>
            <ac:spMk id="4" creationId="{2C190B36-632C-4484-A840-487696AA2D52}"/>
          </ac:spMkLst>
        </pc:spChg>
        <pc:spChg chg="add del mod">
          <ac:chgData name="Fred Kjellson" userId="7b8fb40f-6005-4c37-8e1a-eb9abab33fe0" providerId="ADAL" clId="{A7E1585A-6E2B-4A91-A625-04B599FC2AEA}" dt="2021-09-28T12:25:05.737" v="434" actId="478"/>
          <ac:spMkLst>
            <pc:docMk/>
            <pc:sldMk cId="2796761069" sldId="886"/>
            <ac:spMk id="7" creationId="{BFAF78F9-43A8-4C9D-B278-2DA158F99273}"/>
          </ac:spMkLst>
        </pc:spChg>
        <pc:spChg chg="add del mod">
          <ac:chgData name="Fred Kjellson" userId="7b8fb40f-6005-4c37-8e1a-eb9abab33fe0" providerId="ADAL" clId="{A7E1585A-6E2B-4A91-A625-04B599FC2AEA}" dt="2021-09-28T12:29:34.055" v="498" actId="478"/>
          <ac:spMkLst>
            <pc:docMk/>
            <pc:sldMk cId="2796761069" sldId="886"/>
            <ac:spMk id="8" creationId="{5CC99CD6-1AF1-4139-997C-4C717264D238}"/>
          </ac:spMkLst>
        </pc:spChg>
        <pc:spChg chg="add mod">
          <ac:chgData name="Fred Kjellson" userId="7b8fb40f-6005-4c37-8e1a-eb9abab33fe0" providerId="ADAL" clId="{A7E1585A-6E2B-4A91-A625-04B599FC2AEA}" dt="2021-09-28T12:29:34.856" v="499" actId="20577"/>
          <ac:spMkLst>
            <pc:docMk/>
            <pc:sldMk cId="2796761069" sldId="886"/>
            <ac:spMk id="9" creationId="{C04C2266-63A3-4F8D-B849-C7222FA32E7C}"/>
          </ac:spMkLst>
        </pc:spChg>
        <pc:graphicFrameChg chg="add mod modGraphic">
          <ac:chgData name="Fred Kjellson" userId="7b8fb40f-6005-4c37-8e1a-eb9abab33fe0" providerId="ADAL" clId="{A7E1585A-6E2B-4A91-A625-04B599FC2AEA}" dt="2021-09-28T12:26:30.696" v="449" actId="404"/>
          <ac:graphicFrameMkLst>
            <pc:docMk/>
            <pc:sldMk cId="2796761069" sldId="886"/>
            <ac:graphicFrameMk id="5" creationId="{24A85E80-BF6D-49FE-9C22-091BC1EB9B1F}"/>
          </ac:graphicFrameMkLst>
        </pc:graphicFrameChg>
        <pc:graphicFrameChg chg="add mod modGraphic">
          <ac:chgData name="Fred Kjellson" userId="7b8fb40f-6005-4c37-8e1a-eb9abab33fe0" providerId="ADAL" clId="{A7E1585A-6E2B-4A91-A625-04B599FC2AEA}" dt="2021-09-28T14:18:11.186" v="1240" actId="2711"/>
          <ac:graphicFrameMkLst>
            <pc:docMk/>
            <pc:sldMk cId="2796761069" sldId="886"/>
            <ac:graphicFrameMk id="6" creationId="{8EFAD96E-F545-4B5B-A163-5D9BB4752197}"/>
          </ac:graphicFrameMkLst>
        </pc:graphicFrameChg>
      </pc:sldChg>
      <pc:sldChg chg="addSp delSp modSp new mod">
        <pc:chgData name="Fred Kjellson" userId="7b8fb40f-6005-4c37-8e1a-eb9abab33fe0" providerId="ADAL" clId="{A7E1585A-6E2B-4A91-A625-04B599FC2AEA}" dt="2021-09-28T14:17:51.451" v="1239" actId="2711"/>
        <pc:sldMkLst>
          <pc:docMk/>
          <pc:sldMk cId="851592253" sldId="887"/>
        </pc:sldMkLst>
        <pc:spChg chg="mod">
          <ac:chgData name="Fred Kjellson" userId="7b8fb40f-6005-4c37-8e1a-eb9abab33fe0" providerId="ADAL" clId="{A7E1585A-6E2B-4A91-A625-04B599FC2AEA}" dt="2021-09-28T12:29:04.269" v="492" actId="20577"/>
          <ac:spMkLst>
            <pc:docMk/>
            <pc:sldMk cId="851592253" sldId="887"/>
            <ac:spMk id="2" creationId="{8873C9C4-9DA2-4292-B0B4-54D553393310}"/>
          </ac:spMkLst>
        </pc:spChg>
        <pc:spChg chg="del">
          <ac:chgData name="Fred Kjellson" userId="7b8fb40f-6005-4c37-8e1a-eb9abab33fe0" providerId="ADAL" clId="{A7E1585A-6E2B-4A91-A625-04B599FC2AEA}" dt="2021-09-28T12:27:05.742" v="451" actId="478"/>
          <ac:spMkLst>
            <pc:docMk/>
            <pc:sldMk cId="851592253" sldId="887"/>
            <ac:spMk id="3" creationId="{B721BD17-C196-4E62-8BB9-A8258E59C6E0}"/>
          </ac:spMkLst>
        </pc:spChg>
        <pc:spChg chg="del">
          <ac:chgData name="Fred Kjellson" userId="7b8fb40f-6005-4c37-8e1a-eb9abab33fe0" providerId="ADAL" clId="{A7E1585A-6E2B-4A91-A625-04B599FC2AEA}" dt="2021-09-28T12:29:22.060" v="494" actId="478"/>
          <ac:spMkLst>
            <pc:docMk/>
            <pc:sldMk cId="851592253" sldId="887"/>
            <ac:spMk id="4" creationId="{2E91D583-4378-4874-9296-811AB5898B21}"/>
          </ac:spMkLst>
        </pc:spChg>
        <pc:spChg chg="add mod">
          <ac:chgData name="Fred Kjellson" userId="7b8fb40f-6005-4c37-8e1a-eb9abab33fe0" providerId="ADAL" clId="{A7E1585A-6E2B-4A91-A625-04B599FC2AEA}" dt="2021-09-28T12:29:23.396" v="495" actId="20577"/>
          <ac:spMkLst>
            <pc:docMk/>
            <pc:sldMk cId="851592253" sldId="887"/>
            <ac:spMk id="7" creationId="{BEF47984-DE15-463D-99D5-AE47680DE344}"/>
          </ac:spMkLst>
        </pc:spChg>
        <pc:graphicFrameChg chg="add mod modGraphic">
          <ac:chgData name="Fred Kjellson" userId="7b8fb40f-6005-4c37-8e1a-eb9abab33fe0" providerId="ADAL" clId="{A7E1585A-6E2B-4A91-A625-04B599FC2AEA}" dt="2021-09-28T12:28:35.295" v="464" actId="14100"/>
          <ac:graphicFrameMkLst>
            <pc:docMk/>
            <pc:sldMk cId="851592253" sldId="887"/>
            <ac:graphicFrameMk id="5" creationId="{142B366F-ED9B-4F15-A0F5-B5B1E7EB6E38}"/>
          </ac:graphicFrameMkLst>
        </pc:graphicFrameChg>
        <pc:graphicFrameChg chg="add mod modGraphic">
          <ac:chgData name="Fred Kjellson" userId="7b8fb40f-6005-4c37-8e1a-eb9abab33fe0" providerId="ADAL" clId="{A7E1585A-6E2B-4A91-A625-04B599FC2AEA}" dt="2021-09-28T14:17:51.451" v="1239" actId="2711"/>
          <ac:graphicFrameMkLst>
            <pc:docMk/>
            <pc:sldMk cId="851592253" sldId="887"/>
            <ac:graphicFrameMk id="6" creationId="{AFA40516-45C0-4022-840D-B79731ACB9EB}"/>
          </ac:graphicFrameMkLst>
        </pc:graphicFrameChg>
      </pc:sldChg>
      <pc:sldChg chg="addSp delSp modSp new mod">
        <pc:chgData name="Fred Kjellson" userId="7b8fb40f-6005-4c37-8e1a-eb9abab33fe0" providerId="ADAL" clId="{A7E1585A-6E2B-4A91-A625-04B599FC2AEA}" dt="2021-09-28T12:51:49.433" v="571" actId="20577"/>
        <pc:sldMkLst>
          <pc:docMk/>
          <pc:sldMk cId="2434394019" sldId="888"/>
        </pc:sldMkLst>
        <pc:spChg chg="mod">
          <ac:chgData name="Fred Kjellson" userId="7b8fb40f-6005-4c37-8e1a-eb9abab33fe0" providerId="ADAL" clId="{A7E1585A-6E2B-4A91-A625-04B599FC2AEA}" dt="2021-09-28T12:51:49.433" v="571" actId="20577"/>
          <ac:spMkLst>
            <pc:docMk/>
            <pc:sldMk cId="2434394019" sldId="888"/>
            <ac:spMk id="2" creationId="{FACE765A-0759-4A25-AA7D-BADA270C2337}"/>
          </ac:spMkLst>
        </pc:spChg>
        <pc:spChg chg="del">
          <ac:chgData name="Fred Kjellson" userId="7b8fb40f-6005-4c37-8e1a-eb9abab33fe0" providerId="ADAL" clId="{A7E1585A-6E2B-4A91-A625-04B599FC2AEA}" dt="2021-09-28T12:32:27.350" v="501" actId="478"/>
          <ac:spMkLst>
            <pc:docMk/>
            <pc:sldMk cId="2434394019" sldId="888"/>
            <ac:spMk id="4" creationId="{B075C935-8BD2-43E4-89B7-7FE889C067EE}"/>
          </ac:spMkLst>
        </pc:spChg>
        <pc:spChg chg="add mod">
          <ac:chgData name="Fred Kjellson" userId="7b8fb40f-6005-4c37-8e1a-eb9abab33fe0" providerId="ADAL" clId="{A7E1585A-6E2B-4A91-A625-04B599FC2AEA}" dt="2021-09-28T12:32:28.488" v="502" actId="20577"/>
          <ac:spMkLst>
            <pc:docMk/>
            <pc:sldMk cId="2434394019" sldId="888"/>
            <ac:spMk id="5" creationId="{B11D289E-4B9A-4034-B241-7B02C0E65E12}"/>
          </ac:spMkLst>
        </pc:spChg>
      </pc:sldChg>
      <pc:sldChg chg="addSp delSp modSp new mod">
        <pc:chgData name="Fred Kjellson" userId="7b8fb40f-6005-4c37-8e1a-eb9abab33fe0" providerId="ADAL" clId="{A7E1585A-6E2B-4A91-A625-04B599FC2AEA}" dt="2021-09-28T14:46:20.458" v="1245" actId="113"/>
        <pc:sldMkLst>
          <pc:docMk/>
          <pc:sldMk cId="1101096500" sldId="889"/>
        </pc:sldMkLst>
        <pc:spChg chg="mod">
          <ac:chgData name="Fred Kjellson" userId="7b8fb40f-6005-4c37-8e1a-eb9abab33fe0" providerId="ADAL" clId="{A7E1585A-6E2B-4A91-A625-04B599FC2AEA}" dt="2021-09-28T13:11:53.695" v="765" actId="20577"/>
          <ac:spMkLst>
            <pc:docMk/>
            <pc:sldMk cId="1101096500" sldId="889"/>
            <ac:spMk id="2" creationId="{2DDFE48C-CD51-447F-9ED8-007EFA9C8541}"/>
          </ac:spMkLst>
        </pc:spChg>
        <pc:spChg chg="del">
          <ac:chgData name="Fred Kjellson" userId="7b8fb40f-6005-4c37-8e1a-eb9abab33fe0" providerId="ADAL" clId="{A7E1585A-6E2B-4A91-A625-04B599FC2AEA}" dt="2021-09-28T13:14:00.200" v="811" actId="478"/>
          <ac:spMkLst>
            <pc:docMk/>
            <pc:sldMk cId="1101096500" sldId="889"/>
            <ac:spMk id="3" creationId="{B63090DE-94AA-4846-BE6C-68ADB7ABA069}"/>
          </ac:spMkLst>
        </pc:spChg>
        <pc:spChg chg="del">
          <ac:chgData name="Fred Kjellson" userId="7b8fb40f-6005-4c37-8e1a-eb9abab33fe0" providerId="ADAL" clId="{A7E1585A-6E2B-4A91-A625-04B599FC2AEA}" dt="2021-09-28T12:41:05.527" v="529" actId="478"/>
          <ac:spMkLst>
            <pc:docMk/>
            <pc:sldMk cId="1101096500" sldId="889"/>
            <ac:spMk id="4" creationId="{8DF8014B-2415-4C5E-8F40-C834C8F2A88B}"/>
          </ac:spMkLst>
        </pc:spChg>
        <pc:spChg chg="add mod">
          <ac:chgData name="Fred Kjellson" userId="7b8fb40f-6005-4c37-8e1a-eb9abab33fe0" providerId="ADAL" clId="{A7E1585A-6E2B-4A91-A625-04B599FC2AEA}" dt="2021-09-28T12:41:06.311" v="530"/>
          <ac:spMkLst>
            <pc:docMk/>
            <pc:sldMk cId="1101096500" sldId="889"/>
            <ac:spMk id="5" creationId="{BAC74722-6207-4920-921C-DDF8ED53B843}"/>
          </ac:spMkLst>
        </pc:spChg>
        <pc:spChg chg="add mod">
          <ac:chgData name="Fred Kjellson" userId="7b8fb40f-6005-4c37-8e1a-eb9abab33fe0" providerId="ADAL" clId="{A7E1585A-6E2B-4A91-A625-04B599FC2AEA}" dt="2021-09-28T14:45:17.643" v="1241" actId="113"/>
          <ac:spMkLst>
            <pc:docMk/>
            <pc:sldMk cId="1101096500" sldId="889"/>
            <ac:spMk id="6" creationId="{4B61791C-F309-4AE6-AD5B-445093108874}"/>
          </ac:spMkLst>
        </pc:spChg>
        <pc:spChg chg="add mod">
          <ac:chgData name="Fred Kjellson" userId="7b8fb40f-6005-4c37-8e1a-eb9abab33fe0" providerId="ADAL" clId="{A7E1585A-6E2B-4A91-A625-04B599FC2AEA}" dt="2021-09-28T14:46:00.248" v="1243" actId="113"/>
          <ac:spMkLst>
            <pc:docMk/>
            <pc:sldMk cId="1101096500" sldId="889"/>
            <ac:spMk id="7" creationId="{715B0E4F-C1A0-4E69-9847-939853081BBF}"/>
          </ac:spMkLst>
        </pc:spChg>
        <pc:spChg chg="add mod">
          <ac:chgData name="Fred Kjellson" userId="7b8fb40f-6005-4c37-8e1a-eb9abab33fe0" providerId="ADAL" clId="{A7E1585A-6E2B-4A91-A625-04B599FC2AEA}" dt="2021-09-28T14:46:20.458" v="1245" actId="113"/>
          <ac:spMkLst>
            <pc:docMk/>
            <pc:sldMk cId="1101096500" sldId="889"/>
            <ac:spMk id="8" creationId="{3920B829-832A-439F-A8E9-3ED2B4043EB4}"/>
          </ac:spMkLst>
        </pc:spChg>
      </pc:sldChg>
      <pc:sldChg chg="modSp mod">
        <pc:chgData name="Fred Kjellson" userId="7b8fb40f-6005-4c37-8e1a-eb9abab33fe0" providerId="ADAL" clId="{A7E1585A-6E2B-4A91-A625-04B599FC2AEA}" dt="2021-09-28T12:52:06.053" v="597" actId="20577"/>
        <pc:sldMkLst>
          <pc:docMk/>
          <pc:sldMk cId="61462193" sldId="890"/>
        </pc:sldMkLst>
        <pc:spChg chg="mod">
          <ac:chgData name="Fred Kjellson" userId="7b8fb40f-6005-4c37-8e1a-eb9abab33fe0" providerId="ADAL" clId="{A7E1585A-6E2B-4A91-A625-04B599FC2AEA}" dt="2021-09-28T12:52:06.053" v="597" actId="20577"/>
          <ac:spMkLst>
            <pc:docMk/>
            <pc:sldMk cId="61462193" sldId="890"/>
            <ac:spMk id="2" creationId="{FACE765A-0759-4A25-AA7D-BADA270C2337}"/>
          </ac:spMkLst>
        </pc:spChg>
      </pc:sldChg>
      <pc:sldChg chg="addSp delSp modSp new mod">
        <pc:chgData name="Fred Kjellson" userId="7b8fb40f-6005-4c37-8e1a-eb9abab33fe0" providerId="ADAL" clId="{A7E1585A-6E2B-4A91-A625-04B599FC2AEA}" dt="2021-09-28T12:52:23.003" v="605" actId="20577"/>
        <pc:sldMkLst>
          <pc:docMk/>
          <pc:sldMk cId="4234030752" sldId="891"/>
        </pc:sldMkLst>
        <pc:spChg chg="mod">
          <ac:chgData name="Fred Kjellson" userId="7b8fb40f-6005-4c37-8e1a-eb9abab33fe0" providerId="ADAL" clId="{A7E1585A-6E2B-4A91-A625-04B599FC2AEA}" dt="2021-09-28T12:50:57.435" v="553" actId="20577"/>
          <ac:spMkLst>
            <pc:docMk/>
            <pc:sldMk cId="4234030752" sldId="891"/>
            <ac:spMk id="2" creationId="{14FC9BB0-9E17-423A-B1A5-3C4D8A52CDFD}"/>
          </ac:spMkLst>
        </pc:spChg>
        <pc:spChg chg="mod">
          <ac:chgData name="Fred Kjellson" userId="7b8fb40f-6005-4c37-8e1a-eb9abab33fe0" providerId="ADAL" clId="{A7E1585A-6E2B-4A91-A625-04B599FC2AEA}" dt="2021-09-28T12:52:23.003" v="605" actId="20577"/>
          <ac:spMkLst>
            <pc:docMk/>
            <pc:sldMk cId="4234030752" sldId="891"/>
            <ac:spMk id="3" creationId="{7B852E4A-66DE-49FE-BC21-A72E9C2F68E7}"/>
          </ac:spMkLst>
        </pc:spChg>
        <pc:spChg chg="del">
          <ac:chgData name="Fred Kjellson" userId="7b8fb40f-6005-4c37-8e1a-eb9abab33fe0" providerId="ADAL" clId="{A7E1585A-6E2B-4A91-A625-04B599FC2AEA}" dt="2021-09-28T12:51:10.268" v="554" actId="478"/>
          <ac:spMkLst>
            <pc:docMk/>
            <pc:sldMk cId="4234030752" sldId="891"/>
            <ac:spMk id="4" creationId="{70F4EA3E-469C-486C-94F1-B18E8CC52398}"/>
          </ac:spMkLst>
        </pc:spChg>
        <pc:spChg chg="add del mod">
          <ac:chgData name="Fred Kjellson" userId="7b8fb40f-6005-4c37-8e1a-eb9abab33fe0" providerId="ADAL" clId="{A7E1585A-6E2B-4A91-A625-04B599FC2AEA}" dt="2021-09-28T12:50:42.479" v="536" actId="478"/>
          <ac:spMkLst>
            <pc:docMk/>
            <pc:sldMk cId="4234030752" sldId="891"/>
            <ac:spMk id="5" creationId="{2E6C7ECA-9396-45B7-B5C0-8FBBA6C717EB}"/>
          </ac:spMkLst>
        </pc:spChg>
        <pc:spChg chg="add mod">
          <ac:chgData name="Fred Kjellson" userId="7b8fb40f-6005-4c37-8e1a-eb9abab33fe0" providerId="ADAL" clId="{A7E1585A-6E2B-4A91-A625-04B599FC2AEA}" dt="2021-09-28T12:51:11.616" v="555"/>
          <ac:spMkLst>
            <pc:docMk/>
            <pc:sldMk cId="4234030752" sldId="891"/>
            <ac:spMk id="6" creationId="{9CEAAD0C-8601-4EFC-A972-5FEA5AC69E5A}"/>
          </ac:spMkLst>
        </pc:spChg>
      </pc:sldChg>
      <pc:sldChg chg="modSp new mod">
        <pc:chgData name="Fred Kjellson" userId="7b8fb40f-6005-4c37-8e1a-eb9abab33fe0" providerId="ADAL" clId="{A7E1585A-6E2B-4A91-A625-04B599FC2AEA}" dt="2021-09-28T14:56:00.450" v="1318" actId="113"/>
        <pc:sldMkLst>
          <pc:docMk/>
          <pc:sldMk cId="2069929721" sldId="892"/>
        </pc:sldMkLst>
        <pc:spChg chg="mod">
          <ac:chgData name="Fred Kjellson" userId="7b8fb40f-6005-4c37-8e1a-eb9abab33fe0" providerId="ADAL" clId="{A7E1585A-6E2B-4A91-A625-04B599FC2AEA}" dt="2021-09-28T14:54:59.369" v="1275" actId="20577"/>
          <ac:spMkLst>
            <pc:docMk/>
            <pc:sldMk cId="2069929721" sldId="892"/>
            <ac:spMk id="2" creationId="{0290CEC0-1C83-4502-8294-F601ED8A834F}"/>
          </ac:spMkLst>
        </pc:spChg>
        <pc:spChg chg="mod">
          <ac:chgData name="Fred Kjellson" userId="7b8fb40f-6005-4c37-8e1a-eb9abab33fe0" providerId="ADAL" clId="{A7E1585A-6E2B-4A91-A625-04B599FC2AEA}" dt="2021-09-28T14:56:00.450" v="1318" actId="113"/>
          <ac:spMkLst>
            <pc:docMk/>
            <pc:sldMk cId="2069929721" sldId="892"/>
            <ac:spMk id="3" creationId="{0DD55E98-1BC1-4FB1-B5FE-783307177926}"/>
          </ac:spMkLst>
        </pc:spChg>
      </pc:sldChg>
      <pc:sldMasterChg chg="delSldLayout">
        <pc:chgData name="Fred Kjellson" userId="7b8fb40f-6005-4c37-8e1a-eb9abab33fe0" providerId="ADAL" clId="{A7E1585A-6E2B-4A91-A625-04B599FC2AEA}" dt="2021-09-28T09:01:10.831" v="63" actId="47"/>
        <pc:sldMasterMkLst>
          <pc:docMk/>
          <pc:sldMasterMk cId="3693843513" sldId="2147493455"/>
        </pc:sldMasterMkLst>
        <pc:sldLayoutChg chg="del">
          <pc:chgData name="Fred Kjellson" userId="7b8fb40f-6005-4c37-8e1a-eb9abab33fe0" providerId="ADAL" clId="{A7E1585A-6E2B-4A91-A625-04B599FC2AEA}" dt="2021-09-28T09:01:10.831" v="63" actId="47"/>
          <pc:sldLayoutMkLst>
            <pc:docMk/>
            <pc:sldMasterMk cId="3693843513" sldId="2147493455"/>
            <pc:sldLayoutMk cId="1328338786" sldId="2147493482"/>
          </pc:sldLayoutMkLst>
        </pc:sldLayoutChg>
        <pc:sldLayoutChg chg="del">
          <pc:chgData name="Fred Kjellson" userId="7b8fb40f-6005-4c37-8e1a-eb9abab33fe0" providerId="ADAL" clId="{A7E1585A-6E2B-4A91-A625-04B599FC2AEA}" dt="2021-09-28T09:01:10.831" v="63" actId="47"/>
          <pc:sldLayoutMkLst>
            <pc:docMk/>
            <pc:sldMasterMk cId="3693843513" sldId="2147493455"/>
            <pc:sldLayoutMk cId="887997107" sldId="2147493484"/>
          </pc:sldLayoutMkLst>
        </pc:sldLayoutChg>
        <pc:sldLayoutChg chg="del">
          <pc:chgData name="Fred Kjellson" userId="7b8fb40f-6005-4c37-8e1a-eb9abab33fe0" providerId="ADAL" clId="{A7E1585A-6E2B-4A91-A625-04B599FC2AEA}" dt="2021-09-28T09:01:10.831" v="63" actId="47"/>
          <pc:sldLayoutMkLst>
            <pc:docMk/>
            <pc:sldMasterMk cId="3693843513" sldId="2147493455"/>
            <pc:sldLayoutMk cId="68787255" sldId="2147493485"/>
          </pc:sldLayoutMkLst>
        </pc:sldLayoutChg>
        <pc:sldLayoutChg chg="del">
          <pc:chgData name="Fred Kjellson" userId="7b8fb40f-6005-4c37-8e1a-eb9abab33fe0" providerId="ADAL" clId="{A7E1585A-6E2B-4A91-A625-04B599FC2AEA}" dt="2021-09-28T09:01:10.831" v="63" actId="47"/>
          <pc:sldLayoutMkLst>
            <pc:docMk/>
            <pc:sldMasterMk cId="3693843513" sldId="2147493455"/>
            <pc:sldLayoutMk cId="2886204671" sldId="2147493486"/>
          </pc:sldLayoutMkLst>
        </pc:sldLayoutChg>
        <pc:sldLayoutChg chg="del">
          <pc:chgData name="Fred Kjellson" userId="7b8fb40f-6005-4c37-8e1a-eb9abab33fe0" providerId="ADAL" clId="{A7E1585A-6E2B-4A91-A625-04B599FC2AEA}" dt="2021-09-28T09:01:10.831" v="63" actId="47"/>
          <pc:sldLayoutMkLst>
            <pc:docMk/>
            <pc:sldMasterMk cId="3693843513" sldId="2147493455"/>
            <pc:sldLayoutMk cId="2037108399" sldId="2147493487"/>
          </pc:sldLayoutMkLst>
        </pc:sldLayoutChg>
        <pc:sldLayoutChg chg="del">
          <pc:chgData name="Fred Kjellson" userId="7b8fb40f-6005-4c37-8e1a-eb9abab33fe0" providerId="ADAL" clId="{A7E1585A-6E2B-4A91-A625-04B599FC2AEA}" dt="2021-09-28T09:01:10.831" v="63" actId="47"/>
          <pc:sldLayoutMkLst>
            <pc:docMk/>
            <pc:sldMasterMk cId="3693843513" sldId="2147493455"/>
            <pc:sldLayoutMk cId="416112696" sldId="2147493488"/>
          </pc:sldLayoutMkLst>
        </pc:sldLayoutChg>
        <pc:sldLayoutChg chg="del">
          <pc:chgData name="Fred Kjellson" userId="7b8fb40f-6005-4c37-8e1a-eb9abab33fe0" providerId="ADAL" clId="{A7E1585A-6E2B-4A91-A625-04B599FC2AEA}" dt="2021-09-28T09:01:10.831" v="63" actId="47"/>
          <pc:sldLayoutMkLst>
            <pc:docMk/>
            <pc:sldMasterMk cId="3693843513" sldId="2147493455"/>
            <pc:sldLayoutMk cId="555119091" sldId="2147493489"/>
          </pc:sldLayoutMkLst>
        </pc:sldLayoutChg>
        <pc:sldLayoutChg chg="del">
          <pc:chgData name="Fred Kjellson" userId="7b8fb40f-6005-4c37-8e1a-eb9abab33fe0" providerId="ADAL" clId="{A7E1585A-6E2B-4A91-A625-04B599FC2AEA}" dt="2021-09-28T09:01:10.831" v="63" actId="47"/>
          <pc:sldLayoutMkLst>
            <pc:docMk/>
            <pc:sldMasterMk cId="3693843513" sldId="2147493455"/>
            <pc:sldLayoutMk cId="642266335" sldId="2147493490"/>
          </pc:sldLayoutMkLst>
        </pc:sldLayoutChg>
        <pc:sldLayoutChg chg="del">
          <pc:chgData name="Fred Kjellson" userId="7b8fb40f-6005-4c37-8e1a-eb9abab33fe0" providerId="ADAL" clId="{A7E1585A-6E2B-4A91-A625-04B599FC2AEA}" dt="2021-09-28T09:01:10.831" v="63" actId="47"/>
          <pc:sldLayoutMkLst>
            <pc:docMk/>
            <pc:sldMasterMk cId="3693843513" sldId="2147493455"/>
            <pc:sldLayoutMk cId="2430051247" sldId="2147493491"/>
          </pc:sldLayoutMkLst>
        </pc:sldLayoutChg>
      </pc:sldMasterChg>
    </pc:docChg>
  </pc:docChgLst>
  <pc:docChgLst>
    <pc:chgData name="Magnus Wallengren" userId="3ae96ff9-51be-4929-b326-402c383a6a6b" providerId="ADAL" clId="{55CA64A3-BADB-46A0-9C24-4A0307B1C4D9}"/>
    <pc:docChg chg="undo custSel addSld delSld modSld modSection">
      <pc:chgData name="Magnus Wallengren" userId="3ae96ff9-51be-4929-b326-402c383a6a6b" providerId="ADAL" clId="{55CA64A3-BADB-46A0-9C24-4A0307B1C4D9}" dt="2021-09-28T12:52:34.851" v="704" actId="255"/>
      <pc:docMkLst>
        <pc:docMk/>
      </pc:docMkLst>
      <pc:sldChg chg="addSp modSp">
        <pc:chgData name="Magnus Wallengren" userId="3ae96ff9-51be-4929-b326-402c383a6a6b" providerId="ADAL" clId="{55CA64A3-BADB-46A0-9C24-4A0307B1C4D9}" dt="2021-09-28T09:27:29.892" v="14" actId="1076"/>
        <pc:sldMkLst>
          <pc:docMk/>
          <pc:sldMk cId="608618440" sldId="511"/>
        </pc:sldMkLst>
        <pc:picChg chg="add mod">
          <ac:chgData name="Magnus Wallengren" userId="3ae96ff9-51be-4929-b326-402c383a6a6b" providerId="ADAL" clId="{55CA64A3-BADB-46A0-9C24-4A0307B1C4D9}" dt="2021-09-28T09:27:28.364" v="13" actId="1076"/>
          <ac:picMkLst>
            <pc:docMk/>
            <pc:sldMk cId="608618440" sldId="511"/>
            <ac:picMk id="4" creationId="{81831D35-13E6-4BE7-9FDD-5FDF9A198590}"/>
          </ac:picMkLst>
        </pc:picChg>
        <pc:picChg chg="mod">
          <ac:chgData name="Magnus Wallengren" userId="3ae96ff9-51be-4929-b326-402c383a6a6b" providerId="ADAL" clId="{55CA64A3-BADB-46A0-9C24-4A0307B1C4D9}" dt="2021-09-28T09:27:29.892" v="14" actId="1076"/>
          <ac:picMkLst>
            <pc:docMk/>
            <pc:sldMk cId="608618440" sldId="511"/>
            <ac:picMk id="1030" creationId="{FCD26246-84A0-4AB9-A10E-4B406C498D1A}"/>
          </ac:picMkLst>
        </pc:picChg>
      </pc:sldChg>
      <pc:sldChg chg="modSp">
        <pc:chgData name="Magnus Wallengren" userId="3ae96ff9-51be-4929-b326-402c383a6a6b" providerId="ADAL" clId="{55CA64A3-BADB-46A0-9C24-4A0307B1C4D9}" dt="2021-09-28T12:50:41.243" v="700" actId="27636"/>
        <pc:sldMkLst>
          <pc:docMk/>
          <pc:sldMk cId="40687595" sldId="863"/>
        </pc:sldMkLst>
        <pc:spChg chg="mod">
          <ac:chgData name="Magnus Wallengren" userId="3ae96ff9-51be-4929-b326-402c383a6a6b" providerId="ADAL" clId="{55CA64A3-BADB-46A0-9C24-4A0307B1C4D9}" dt="2021-09-28T12:50:41.243" v="700" actId="27636"/>
          <ac:spMkLst>
            <pc:docMk/>
            <pc:sldMk cId="40687595" sldId="863"/>
            <ac:spMk id="2" creationId="{00000000-0000-0000-0000-000000000000}"/>
          </ac:spMkLst>
        </pc:spChg>
      </pc:sldChg>
      <pc:sldChg chg="delSp modSp">
        <pc:chgData name="Magnus Wallengren" userId="3ae96ff9-51be-4929-b326-402c383a6a6b" providerId="ADAL" clId="{55CA64A3-BADB-46A0-9C24-4A0307B1C4D9}" dt="2021-09-28T09:08:26.334" v="9" actId="1076"/>
        <pc:sldMkLst>
          <pc:docMk/>
          <pc:sldMk cId="3972410081" sldId="875"/>
        </pc:sldMkLst>
        <pc:spChg chg="del">
          <ac:chgData name="Magnus Wallengren" userId="3ae96ff9-51be-4929-b326-402c383a6a6b" providerId="ADAL" clId="{55CA64A3-BADB-46A0-9C24-4A0307B1C4D9}" dt="2021-09-28T09:07:58.759" v="2" actId="478"/>
          <ac:spMkLst>
            <pc:docMk/>
            <pc:sldMk cId="3972410081" sldId="875"/>
            <ac:spMk id="24" creationId="{2EA2E625-6D95-8449-AD5B-2C96638F5565}"/>
          </ac:spMkLst>
        </pc:spChg>
        <pc:spChg chg="del">
          <ac:chgData name="Magnus Wallengren" userId="3ae96ff9-51be-4929-b326-402c383a6a6b" providerId="ADAL" clId="{55CA64A3-BADB-46A0-9C24-4A0307B1C4D9}" dt="2021-09-28T09:07:56.992" v="1" actId="478"/>
          <ac:spMkLst>
            <pc:docMk/>
            <pc:sldMk cId="3972410081" sldId="875"/>
            <ac:spMk id="25" creationId="{3E3B34CE-7A9D-A34F-9088-85F7B6A30EF4}"/>
          </ac:spMkLst>
        </pc:spChg>
        <pc:spChg chg="mod">
          <ac:chgData name="Magnus Wallengren" userId="3ae96ff9-51be-4929-b326-402c383a6a6b" providerId="ADAL" clId="{55CA64A3-BADB-46A0-9C24-4A0307B1C4D9}" dt="2021-09-28T09:08:22.109" v="8" actId="1076"/>
          <ac:spMkLst>
            <pc:docMk/>
            <pc:sldMk cId="3972410081" sldId="875"/>
            <ac:spMk id="26" creationId="{EA91A639-51ED-D34F-9374-BA5B62CB06F2}"/>
          </ac:spMkLst>
        </pc:spChg>
        <pc:spChg chg="mod">
          <ac:chgData name="Magnus Wallengren" userId="3ae96ff9-51be-4929-b326-402c383a6a6b" providerId="ADAL" clId="{55CA64A3-BADB-46A0-9C24-4A0307B1C4D9}" dt="2021-09-28T09:08:19.174" v="7" actId="1076"/>
          <ac:spMkLst>
            <pc:docMk/>
            <pc:sldMk cId="3972410081" sldId="875"/>
            <ac:spMk id="27" creationId="{2EA898EF-AFDC-B64D-8B22-37A2222CA7FB}"/>
          </ac:spMkLst>
        </pc:spChg>
        <pc:spChg chg="mod">
          <ac:chgData name="Magnus Wallengren" userId="3ae96ff9-51be-4929-b326-402c383a6a6b" providerId="ADAL" clId="{55CA64A3-BADB-46A0-9C24-4A0307B1C4D9}" dt="2021-09-28T09:08:26.334" v="9" actId="1076"/>
          <ac:spMkLst>
            <pc:docMk/>
            <pc:sldMk cId="3972410081" sldId="875"/>
            <ac:spMk id="28" creationId="{E77BAB55-A0ED-5C45-A83F-8964091A8F27}"/>
          </ac:spMkLst>
        </pc:spChg>
        <pc:grpChg chg="del">
          <ac:chgData name="Magnus Wallengren" userId="3ae96ff9-51be-4929-b326-402c383a6a6b" providerId="ADAL" clId="{55CA64A3-BADB-46A0-9C24-4A0307B1C4D9}" dt="2021-09-28T09:07:59.850" v="3" actId="478"/>
          <ac:grpSpMkLst>
            <pc:docMk/>
            <pc:sldMk cId="3972410081" sldId="875"/>
            <ac:grpSpMk id="20" creationId="{6BFBB0BC-2FD8-8C4B-B49E-C9DCA78E4D38}"/>
          </ac:grpSpMkLst>
        </pc:grpChg>
        <pc:grpChg chg="mod">
          <ac:chgData name="Magnus Wallengren" userId="3ae96ff9-51be-4929-b326-402c383a6a6b" providerId="ADAL" clId="{55CA64A3-BADB-46A0-9C24-4A0307B1C4D9}" dt="2021-09-28T09:08:10.534" v="5" actId="1076"/>
          <ac:grpSpMkLst>
            <pc:docMk/>
            <pc:sldMk cId="3972410081" sldId="875"/>
            <ac:grpSpMk id="32" creationId="{57651917-1E35-3243-9229-C06B758F0A9A}"/>
          </ac:grpSpMkLst>
        </pc:grpChg>
        <pc:grpChg chg="mod">
          <ac:chgData name="Magnus Wallengren" userId="3ae96ff9-51be-4929-b326-402c383a6a6b" providerId="ADAL" clId="{55CA64A3-BADB-46A0-9C24-4A0307B1C4D9}" dt="2021-09-28T09:08:15.950" v="6" actId="1076"/>
          <ac:grpSpMkLst>
            <pc:docMk/>
            <pc:sldMk cId="3972410081" sldId="875"/>
            <ac:grpSpMk id="38" creationId="{37453A0C-775B-D249-A47D-0BEFF28A36DD}"/>
          </ac:grpSpMkLst>
        </pc:grpChg>
        <pc:picChg chg="del">
          <ac:chgData name="Magnus Wallengren" userId="3ae96ff9-51be-4929-b326-402c383a6a6b" providerId="ADAL" clId="{55CA64A3-BADB-46A0-9C24-4A0307B1C4D9}" dt="2021-09-28T09:07:55.513" v="0" actId="478"/>
          <ac:picMkLst>
            <pc:docMk/>
            <pc:sldMk cId="3972410081" sldId="875"/>
            <ac:picMk id="2" creationId="{00FEC2F8-0985-4670-82F9-D392D21A02FF}"/>
          </ac:picMkLst>
        </pc:picChg>
      </pc:sldChg>
      <pc:sldChg chg="addSp delSp modSp add">
        <pc:chgData name="Magnus Wallengren" userId="3ae96ff9-51be-4929-b326-402c383a6a6b" providerId="ADAL" clId="{55CA64A3-BADB-46A0-9C24-4A0307B1C4D9}" dt="2021-09-28T11:56:31.202" v="81" actId="27636"/>
        <pc:sldMkLst>
          <pc:docMk/>
          <pc:sldMk cId="4089310619" sldId="880"/>
        </pc:sldMkLst>
        <pc:spChg chg="del">
          <ac:chgData name="Magnus Wallengren" userId="3ae96ff9-51be-4929-b326-402c383a6a6b" providerId="ADAL" clId="{55CA64A3-BADB-46A0-9C24-4A0307B1C4D9}" dt="2021-09-28T09:28:10.015" v="16" actId="478"/>
          <ac:spMkLst>
            <pc:docMk/>
            <pc:sldMk cId="4089310619" sldId="880"/>
            <ac:spMk id="2" creationId="{57D78F62-A454-A842-BF3F-FCE82BCE1850}"/>
          </ac:spMkLst>
        </pc:spChg>
        <pc:spChg chg="add del mod">
          <ac:chgData name="Magnus Wallengren" userId="3ae96ff9-51be-4929-b326-402c383a6a6b" providerId="ADAL" clId="{55CA64A3-BADB-46A0-9C24-4A0307B1C4D9}" dt="2021-09-28T09:28:11.489" v="17" actId="478"/>
          <ac:spMkLst>
            <pc:docMk/>
            <pc:sldMk cId="4089310619" sldId="880"/>
            <ac:spMk id="4" creationId="{F407E37B-B1AC-4A1C-A317-38ECDA94E417}"/>
          </ac:spMkLst>
        </pc:spChg>
        <pc:spChg chg="mod">
          <ac:chgData name="Magnus Wallengren" userId="3ae96ff9-51be-4929-b326-402c383a6a6b" providerId="ADAL" clId="{55CA64A3-BADB-46A0-9C24-4A0307B1C4D9}" dt="2021-09-28T11:56:31.202" v="81" actId="27636"/>
          <ac:spMkLst>
            <pc:docMk/>
            <pc:sldMk cId="4089310619" sldId="880"/>
            <ac:spMk id="8" creationId="{440B2F4A-A795-4D5B-94D3-B115C74A9494}"/>
          </ac:spMkLst>
        </pc:spChg>
        <pc:spChg chg="del">
          <ac:chgData name="Magnus Wallengren" userId="3ae96ff9-51be-4929-b326-402c383a6a6b" providerId="ADAL" clId="{55CA64A3-BADB-46A0-9C24-4A0307B1C4D9}" dt="2021-09-28T09:28:13.852" v="18" actId="478"/>
          <ac:spMkLst>
            <pc:docMk/>
            <pc:sldMk cId="4089310619" sldId="880"/>
            <ac:spMk id="13" creationId="{6FD0F620-2EE3-4CA3-BC95-887421389BD4}"/>
          </ac:spMkLst>
        </pc:spChg>
        <pc:spChg chg="add mod">
          <ac:chgData name="Magnus Wallengren" userId="3ae96ff9-51be-4929-b326-402c383a6a6b" providerId="ADAL" clId="{55CA64A3-BADB-46A0-9C24-4A0307B1C4D9}" dt="2021-09-28T09:29:29.402" v="44" actId="14100"/>
          <ac:spMkLst>
            <pc:docMk/>
            <pc:sldMk cId="4089310619" sldId="880"/>
            <ac:spMk id="25" creationId="{E8EA43CE-FA08-4C90-926D-C364667B1466}"/>
          </ac:spMkLst>
        </pc:spChg>
        <pc:spChg chg="del">
          <ac:chgData name="Magnus Wallengren" userId="3ae96ff9-51be-4929-b326-402c383a6a6b" providerId="ADAL" clId="{55CA64A3-BADB-46A0-9C24-4A0307B1C4D9}" dt="2021-09-28T09:28:13.852" v="18" actId="478"/>
          <ac:spMkLst>
            <pc:docMk/>
            <pc:sldMk cId="4089310619" sldId="880"/>
            <ac:spMk id="33" creationId="{E74A48C5-22C1-4CB9-8FF7-BD2AE6439133}"/>
          </ac:spMkLst>
        </pc:spChg>
        <pc:spChg chg="del">
          <ac:chgData name="Magnus Wallengren" userId="3ae96ff9-51be-4929-b326-402c383a6a6b" providerId="ADAL" clId="{55CA64A3-BADB-46A0-9C24-4A0307B1C4D9}" dt="2021-09-28T09:28:13.852" v="18" actId="478"/>
          <ac:spMkLst>
            <pc:docMk/>
            <pc:sldMk cId="4089310619" sldId="880"/>
            <ac:spMk id="34" creationId="{C6904054-3BEF-46A8-8E6C-F79EBB154751}"/>
          </ac:spMkLst>
        </pc:spChg>
        <pc:spChg chg="del">
          <ac:chgData name="Magnus Wallengren" userId="3ae96ff9-51be-4929-b326-402c383a6a6b" providerId="ADAL" clId="{55CA64A3-BADB-46A0-9C24-4A0307B1C4D9}" dt="2021-09-28T09:28:13.852" v="18" actId="478"/>
          <ac:spMkLst>
            <pc:docMk/>
            <pc:sldMk cId="4089310619" sldId="880"/>
            <ac:spMk id="58" creationId="{57AEF74E-CE1C-42AE-A13C-B83481BFEE93}"/>
          </ac:spMkLst>
        </pc:spChg>
        <pc:spChg chg="del">
          <ac:chgData name="Magnus Wallengren" userId="3ae96ff9-51be-4929-b326-402c383a6a6b" providerId="ADAL" clId="{55CA64A3-BADB-46A0-9C24-4A0307B1C4D9}" dt="2021-09-28T09:28:13.852" v="18" actId="478"/>
          <ac:spMkLst>
            <pc:docMk/>
            <pc:sldMk cId="4089310619" sldId="880"/>
            <ac:spMk id="62" creationId="{10318069-E1DD-4FB9-8FCE-A518C4B578E0}"/>
          </ac:spMkLst>
        </pc:spChg>
        <pc:spChg chg="del">
          <ac:chgData name="Magnus Wallengren" userId="3ae96ff9-51be-4929-b326-402c383a6a6b" providerId="ADAL" clId="{55CA64A3-BADB-46A0-9C24-4A0307B1C4D9}" dt="2021-09-28T09:28:13.852" v="18" actId="478"/>
          <ac:spMkLst>
            <pc:docMk/>
            <pc:sldMk cId="4089310619" sldId="880"/>
            <ac:spMk id="64" creationId="{5683AD79-FC12-4078-A329-6DC5D0640C86}"/>
          </ac:spMkLst>
        </pc:spChg>
        <pc:spChg chg="del">
          <ac:chgData name="Magnus Wallengren" userId="3ae96ff9-51be-4929-b326-402c383a6a6b" providerId="ADAL" clId="{55CA64A3-BADB-46A0-9C24-4A0307B1C4D9}" dt="2021-09-28T09:28:17.309" v="20" actId="478"/>
          <ac:spMkLst>
            <pc:docMk/>
            <pc:sldMk cId="4089310619" sldId="880"/>
            <ac:spMk id="66" creationId="{C9D0718B-E9C6-4EAD-BAEF-F453414EDF2B}"/>
          </ac:spMkLst>
        </pc:spChg>
        <pc:spChg chg="del">
          <ac:chgData name="Magnus Wallengren" userId="3ae96ff9-51be-4929-b326-402c383a6a6b" providerId="ADAL" clId="{55CA64A3-BADB-46A0-9C24-4A0307B1C4D9}" dt="2021-09-28T09:28:18.485" v="21" actId="478"/>
          <ac:spMkLst>
            <pc:docMk/>
            <pc:sldMk cId="4089310619" sldId="880"/>
            <ac:spMk id="67" creationId="{37040266-A701-4A4F-BBCA-7D25795256FB}"/>
          </ac:spMkLst>
        </pc:spChg>
        <pc:spChg chg="del">
          <ac:chgData name="Magnus Wallengren" userId="3ae96ff9-51be-4929-b326-402c383a6a6b" providerId="ADAL" clId="{55CA64A3-BADB-46A0-9C24-4A0307B1C4D9}" dt="2021-09-28T09:28:13.852" v="18" actId="478"/>
          <ac:spMkLst>
            <pc:docMk/>
            <pc:sldMk cId="4089310619" sldId="880"/>
            <ac:spMk id="71" creationId="{477B9B52-697C-4041-A1F0-C3865E6AA464}"/>
          </ac:spMkLst>
        </pc:spChg>
        <pc:spChg chg="del">
          <ac:chgData name="Magnus Wallengren" userId="3ae96ff9-51be-4929-b326-402c383a6a6b" providerId="ADAL" clId="{55CA64A3-BADB-46A0-9C24-4A0307B1C4D9}" dt="2021-09-28T09:28:13.852" v="18" actId="478"/>
          <ac:spMkLst>
            <pc:docMk/>
            <pc:sldMk cId="4089310619" sldId="880"/>
            <ac:spMk id="73" creationId="{14F7B571-29C1-46B8-84F5-827741258358}"/>
          </ac:spMkLst>
        </pc:spChg>
        <pc:grpChg chg="del">
          <ac:chgData name="Magnus Wallengren" userId="3ae96ff9-51be-4929-b326-402c383a6a6b" providerId="ADAL" clId="{55CA64A3-BADB-46A0-9C24-4A0307B1C4D9}" dt="2021-09-28T09:28:35.984" v="28" actId="478"/>
          <ac:grpSpMkLst>
            <pc:docMk/>
            <pc:sldMk cId="4089310619" sldId="880"/>
            <ac:grpSpMk id="9" creationId="{D4B58667-F2A1-489D-8228-7401CC8C2BF7}"/>
          </ac:grpSpMkLst>
        </pc:grpChg>
        <pc:picChg chg="del">
          <ac:chgData name="Magnus Wallengren" userId="3ae96ff9-51be-4929-b326-402c383a6a6b" providerId="ADAL" clId="{55CA64A3-BADB-46A0-9C24-4A0307B1C4D9}" dt="2021-09-28T09:28:13.852" v="18" actId="478"/>
          <ac:picMkLst>
            <pc:docMk/>
            <pc:sldMk cId="4089310619" sldId="880"/>
            <ac:picMk id="12" creationId="{597CEAEB-23FE-4FFF-8060-73C66E54D139}"/>
          </ac:picMkLst>
        </pc:picChg>
        <pc:picChg chg="del">
          <ac:chgData name="Magnus Wallengren" userId="3ae96ff9-51be-4929-b326-402c383a6a6b" providerId="ADAL" clId="{55CA64A3-BADB-46A0-9C24-4A0307B1C4D9}" dt="2021-09-28T09:28:13.852" v="18" actId="478"/>
          <ac:picMkLst>
            <pc:docMk/>
            <pc:sldMk cId="4089310619" sldId="880"/>
            <ac:picMk id="17" creationId="{7D761DCF-529C-453B-9206-C69779DD33F4}"/>
          </ac:picMkLst>
        </pc:picChg>
        <pc:picChg chg="del">
          <ac:chgData name="Magnus Wallengren" userId="3ae96ff9-51be-4929-b326-402c383a6a6b" providerId="ADAL" clId="{55CA64A3-BADB-46A0-9C24-4A0307B1C4D9}" dt="2021-09-28T09:28:13.852" v="18" actId="478"/>
          <ac:picMkLst>
            <pc:docMk/>
            <pc:sldMk cId="4089310619" sldId="880"/>
            <ac:picMk id="21" creationId="{1BEADAEE-BFE2-4C90-A97B-E83B13539CBE}"/>
          </ac:picMkLst>
        </pc:picChg>
        <pc:picChg chg="del">
          <ac:chgData name="Magnus Wallengren" userId="3ae96ff9-51be-4929-b326-402c383a6a6b" providerId="ADAL" clId="{55CA64A3-BADB-46A0-9C24-4A0307B1C4D9}" dt="2021-09-28T09:28:13.852" v="18" actId="478"/>
          <ac:picMkLst>
            <pc:docMk/>
            <pc:sldMk cId="4089310619" sldId="880"/>
            <ac:picMk id="23" creationId="{62DC8AF8-82D2-4FF6-868E-BBC05A3C905C}"/>
          </ac:picMkLst>
        </pc:picChg>
        <pc:picChg chg="del">
          <ac:chgData name="Magnus Wallengren" userId="3ae96ff9-51be-4929-b326-402c383a6a6b" providerId="ADAL" clId="{55CA64A3-BADB-46A0-9C24-4A0307B1C4D9}" dt="2021-09-28T09:28:14.889" v="19" actId="478"/>
          <ac:picMkLst>
            <pc:docMk/>
            <pc:sldMk cId="4089310619" sldId="880"/>
            <ac:picMk id="76" creationId="{328F2F95-E64E-4FE8-A3F4-7F361668C9A9}"/>
          </ac:picMkLst>
        </pc:picChg>
        <pc:picChg chg="del">
          <ac:chgData name="Magnus Wallengren" userId="3ae96ff9-51be-4929-b326-402c383a6a6b" providerId="ADAL" clId="{55CA64A3-BADB-46A0-9C24-4A0307B1C4D9}" dt="2021-09-28T09:28:13.852" v="18" actId="478"/>
          <ac:picMkLst>
            <pc:docMk/>
            <pc:sldMk cId="4089310619" sldId="880"/>
            <ac:picMk id="2052" creationId="{3C477576-D607-4A76-966A-BC3A7CA3D2E1}"/>
          </ac:picMkLst>
        </pc:picChg>
      </pc:sldChg>
      <pc:sldChg chg="addSp modSp add">
        <pc:chgData name="Magnus Wallengren" userId="3ae96ff9-51be-4929-b326-402c383a6a6b" providerId="ADAL" clId="{55CA64A3-BADB-46A0-9C24-4A0307B1C4D9}" dt="2021-09-28T12:26:00.185" v="157" actId="6549"/>
        <pc:sldMkLst>
          <pc:docMk/>
          <pc:sldMk cId="467032687" sldId="881"/>
        </pc:sldMkLst>
        <pc:spChg chg="mod">
          <ac:chgData name="Magnus Wallengren" userId="3ae96ff9-51be-4929-b326-402c383a6a6b" providerId="ADAL" clId="{55CA64A3-BADB-46A0-9C24-4A0307B1C4D9}" dt="2021-09-28T11:56:31.220" v="82" actId="27636"/>
          <ac:spMkLst>
            <pc:docMk/>
            <pc:sldMk cId="467032687" sldId="881"/>
            <ac:spMk id="8" creationId="{440B2F4A-A795-4D5B-94D3-B115C74A9494}"/>
          </ac:spMkLst>
        </pc:spChg>
        <pc:spChg chg="mod">
          <ac:chgData name="Magnus Wallengren" userId="3ae96ff9-51be-4929-b326-402c383a6a6b" providerId="ADAL" clId="{55CA64A3-BADB-46A0-9C24-4A0307B1C4D9}" dt="2021-09-28T09:31:36.128" v="51" actId="1076"/>
          <ac:spMkLst>
            <pc:docMk/>
            <pc:sldMk cId="467032687" sldId="881"/>
            <ac:spMk id="25" creationId="{E8EA43CE-FA08-4C90-926D-C364667B1466}"/>
          </ac:spMkLst>
        </pc:spChg>
        <pc:graphicFrameChg chg="add mod modGraphic">
          <ac:chgData name="Magnus Wallengren" userId="3ae96ff9-51be-4929-b326-402c383a6a6b" providerId="ADAL" clId="{55CA64A3-BADB-46A0-9C24-4A0307B1C4D9}" dt="2021-09-28T12:26:00.185" v="157" actId="6549"/>
          <ac:graphicFrameMkLst>
            <pc:docMk/>
            <pc:sldMk cId="467032687" sldId="881"/>
            <ac:graphicFrameMk id="4" creationId="{37A6E722-CC03-4563-960A-B0C4BEDDE4A4}"/>
          </ac:graphicFrameMkLst>
        </pc:graphicFrameChg>
      </pc:sldChg>
      <pc:sldChg chg="modSp">
        <pc:chgData name="Magnus Wallengren" userId="3ae96ff9-51be-4929-b326-402c383a6a6b" providerId="ADAL" clId="{55CA64A3-BADB-46A0-9C24-4A0307B1C4D9}" dt="2021-09-28T09:33:11.720" v="73" actId="27636"/>
        <pc:sldMkLst>
          <pc:docMk/>
          <pc:sldMk cId="1231019156" sldId="882"/>
        </pc:sldMkLst>
        <pc:spChg chg="mod">
          <ac:chgData name="Magnus Wallengren" userId="3ae96ff9-51be-4929-b326-402c383a6a6b" providerId="ADAL" clId="{55CA64A3-BADB-46A0-9C24-4A0307B1C4D9}" dt="2021-09-28T09:33:11.720" v="73" actId="27636"/>
          <ac:spMkLst>
            <pc:docMk/>
            <pc:sldMk cId="1231019156" sldId="882"/>
            <ac:spMk id="2" creationId="{EB2688F3-BF08-4729-A892-DCFDCE3AF5EA}"/>
          </ac:spMkLst>
        </pc:spChg>
      </pc:sldChg>
      <pc:sldChg chg="addSp delSp modSp add">
        <pc:chgData name="Magnus Wallengren" userId="3ae96ff9-51be-4929-b326-402c383a6a6b" providerId="ADAL" clId="{55CA64A3-BADB-46A0-9C24-4A0307B1C4D9}" dt="2021-09-28T09:32:28.452" v="66" actId="1076"/>
        <pc:sldMkLst>
          <pc:docMk/>
          <pc:sldMk cId="3490773686" sldId="882"/>
        </pc:sldMkLst>
        <pc:spChg chg="add mod">
          <ac:chgData name="Magnus Wallengren" userId="3ae96ff9-51be-4929-b326-402c383a6a6b" providerId="ADAL" clId="{55CA64A3-BADB-46A0-9C24-4A0307B1C4D9}" dt="2021-09-28T09:32:28.452" v="66" actId="1076"/>
          <ac:spMkLst>
            <pc:docMk/>
            <pc:sldMk cId="3490773686" sldId="882"/>
            <ac:spMk id="5" creationId="{618D16E1-7F79-49E8-AE66-1E66E3CCB964}"/>
          </ac:spMkLst>
        </pc:spChg>
        <pc:spChg chg="mod">
          <ac:chgData name="Magnus Wallengren" userId="3ae96ff9-51be-4929-b326-402c383a6a6b" providerId="ADAL" clId="{55CA64A3-BADB-46A0-9C24-4A0307B1C4D9}" dt="2021-09-28T09:31:59.001" v="58" actId="1076"/>
          <ac:spMkLst>
            <pc:docMk/>
            <pc:sldMk cId="3490773686" sldId="882"/>
            <ac:spMk id="25" creationId="{E8EA43CE-FA08-4C90-926D-C364667B1466}"/>
          </ac:spMkLst>
        </pc:spChg>
        <pc:graphicFrameChg chg="del">
          <ac:chgData name="Magnus Wallengren" userId="3ae96ff9-51be-4929-b326-402c383a6a6b" providerId="ADAL" clId="{55CA64A3-BADB-46A0-9C24-4A0307B1C4D9}" dt="2021-09-28T09:31:44.377" v="55" actId="478"/>
          <ac:graphicFrameMkLst>
            <pc:docMk/>
            <pc:sldMk cId="3490773686" sldId="882"/>
            <ac:graphicFrameMk id="4" creationId="{37A6E722-CC03-4563-960A-B0C4BEDDE4A4}"/>
          </ac:graphicFrameMkLst>
        </pc:graphicFrameChg>
      </pc:sldChg>
      <pc:sldChg chg="modSp del">
        <pc:chgData name="Magnus Wallengren" userId="3ae96ff9-51be-4929-b326-402c383a6a6b" providerId="ADAL" clId="{55CA64A3-BADB-46A0-9C24-4A0307B1C4D9}" dt="2021-09-28T09:33:34.800" v="77" actId="2696"/>
        <pc:sldMkLst>
          <pc:docMk/>
          <pc:sldMk cId="3490773686" sldId="883"/>
        </pc:sldMkLst>
        <pc:spChg chg="mod">
          <ac:chgData name="Magnus Wallengren" userId="3ae96ff9-51be-4929-b326-402c383a6a6b" providerId="ADAL" clId="{55CA64A3-BADB-46A0-9C24-4A0307B1C4D9}" dt="2021-09-28T09:33:11.907" v="75" actId="27636"/>
          <ac:spMkLst>
            <pc:docMk/>
            <pc:sldMk cId="3490773686" sldId="883"/>
            <ac:spMk id="8" creationId="{440B2F4A-A795-4D5B-94D3-B115C74A9494}"/>
          </ac:spMkLst>
        </pc:spChg>
      </pc:sldChg>
      <pc:sldChg chg="modSp">
        <pc:chgData name="Magnus Wallengren" userId="3ae96ff9-51be-4929-b326-402c383a6a6b" providerId="ADAL" clId="{55CA64A3-BADB-46A0-9C24-4A0307B1C4D9}" dt="2021-09-28T11:56:51.299" v="95" actId="113"/>
        <pc:sldMkLst>
          <pc:docMk/>
          <pc:sldMk cId="3490773686" sldId="884"/>
        </pc:sldMkLst>
        <pc:spChg chg="mod">
          <ac:chgData name="Magnus Wallengren" userId="3ae96ff9-51be-4929-b326-402c383a6a6b" providerId="ADAL" clId="{55CA64A3-BADB-46A0-9C24-4A0307B1C4D9}" dt="2021-09-28T11:56:51.299" v="95" actId="113"/>
          <ac:spMkLst>
            <pc:docMk/>
            <pc:sldMk cId="3490773686" sldId="884"/>
            <ac:spMk id="5" creationId="{618D16E1-7F79-49E8-AE66-1E66E3CCB964}"/>
          </ac:spMkLst>
        </pc:spChg>
        <pc:spChg chg="mod">
          <ac:chgData name="Magnus Wallengren" userId="3ae96ff9-51be-4929-b326-402c383a6a6b" providerId="ADAL" clId="{55CA64A3-BADB-46A0-9C24-4A0307B1C4D9}" dt="2021-09-28T11:56:31.093" v="79" actId="27636"/>
          <ac:spMkLst>
            <pc:docMk/>
            <pc:sldMk cId="3490773686" sldId="884"/>
            <ac:spMk id="8" creationId="{440B2F4A-A795-4D5B-94D3-B115C74A9494}"/>
          </ac:spMkLst>
        </pc:spChg>
      </pc:sldChg>
      <pc:sldChg chg="addSp modSp">
        <pc:chgData name="Magnus Wallengren" userId="3ae96ff9-51be-4929-b326-402c383a6a6b" providerId="ADAL" clId="{55CA64A3-BADB-46A0-9C24-4A0307B1C4D9}" dt="2021-09-28T12:41:10.621" v="524" actId="20577"/>
        <pc:sldMkLst>
          <pc:docMk/>
          <pc:sldMk cId="2434394019" sldId="888"/>
        </pc:sldMkLst>
        <pc:spChg chg="mod">
          <ac:chgData name="Magnus Wallengren" userId="3ae96ff9-51be-4929-b326-402c383a6a6b" providerId="ADAL" clId="{55CA64A3-BADB-46A0-9C24-4A0307B1C4D9}" dt="2021-09-28T12:40:48.395" v="519" actId="113"/>
          <ac:spMkLst>
            <pc:docMk/>
            <pc:sldMk cId="2434394019" sldId="888"/>
            <ac:spMk id="3" creationId="{69336D69-8EB8-490A-ABA0-04764556074C}"/>
          </ac:spMkLst>
        </pc:spChg>
        <pc:spChg chg="add mod">
          <ac:chgData name="Magnus Wallengren" userId="3ae96ff9-51be-4929-b326-402c383a6a6b" providerId="ADAL" clId="{55CA64A3-BADB-46A0-9C24-4A0307B1C4D9}" dt="2021-09-28T12:41:10.621" v="524" actId="20577"/>
          <ac:spMkLst>
            <pc:docMk/>
            <pc:sldMk cId="2434394019" sldId="888"/>
            <ac:spMk id="6" creationId="{2FC4FE4D-542B-4F5C-AA59-4510BF5AB719}"/>
          </ac:spMkLst>
        </pc:spChg>
        <pc:spChg chg="add mod">
          <ac:chgData name="Magnus Wallengren" userId="3ae96ff9-51be-4929-b326-402c383a6a6b" providerId="ADAL" clId="{55CA64A3-BADB-46A0-9C24-4A0307B1C4D9}" dt="2021-09-28T12:38:43.486" v="459" actId="20577"/>
          <ac:spMkLst>
            <pc:docMk/>
            <pc:sldMk cId="2434394019" sldId="888"/>
            <ac:spMk id="7" creationId="{DEEDF377-3AF3-4CF9-AE2B-735CA461664F}"/>
          </ac:spMkLst>
        </pc:spChg>
        <pc:spChg chg="add mod">
          <ac:chgData name="Magnus Wallengren" userId="3ae96ff9-51be-4929-b326-402c383a6a6b" providerId="ADAL" clId="{55CA64A3-BADB-46A0-9C24-4A0307B1C4D9}" dt="2021-09-28T12:39:50.886" v="506" actId="20577"/>
          <ac:spMkLst>
            <pc:docMk/>
            <pc:sldMk cId="2434394019" sldId="888"/>
            <ac:spMk id="8" creationId="{4B41A807-9401-45B7-823D-75C55EF9351C}"/>
          </ac:spMkLst>
        </pc:spChg>
        <pc:spChg chg="add mod">
          <ac:chgData name="Magnus Wallengren" userId="3ae96ff9-51be-4929-b326-402c383a6a6b" providerId="ADAL" clId="{55CA64A3-BADB-46A0-9C24-4A0307B1C4D9}" dt="2021-09-28T12:40:20.558" v="511" actId="20577"/>
          <ac:spMkLst>
            <pc:docMk/>
            <pc:sldMk cId="2434394019" sldId="888"/>
            <ac:spMk id="9" creationId="{BF0DC136-0759-4A64-971C-B5428C04790C}"/>
          </ac:spMkLst>
        </pc:spChg>
        <pc:spChg chg="add mod">
          <ac:chgData name="Magnus Wallengren" userId="3ae96ff9-51be-4929-b326-402c383a6a6b" providerId="ADAL" clId="{55CA64A3-BADB-46A0-9C24-4A0307B1C4D9}" dt="2021-09-28T12:40:24.980" v="513" actId="20577"/>
          <ac:spMkLst>
            <pc:docMk/>
            <pc:sldMk cId="2434394019" sldId="888"/>
            <ac:spMk id="10" creationId="{1F5D96BA-2F75-4D64-8F30-2C9942E2CD62}"/>
          </ac:spMkLst>
        </pc:spChg>
        <pc:spChg chg="add mod">
          <ac:chgData name="Magnus Wallengren" userId="3ae96ff9-51be-4929-b326-402c383a6a6b" providerId="ADAL" clId="{55CA64A3-BADB-46A0-9C24-4A0307B1C4D9}" dt="2021-09-28T12:40:29.673" v="515" actId="20577"/>
          <ac:spMkLst>
            <pc:docMk/>
            <pc:sldMk cId="2434394019" sldId="888"/>
            <ac:spMk id="11" creationId="{71622520-C3BB-40B8-9865-2CD34F8B518C}"/>
          </ac:spMkLst>
        </pc:spChg>
        <pc:spChg chg="add mod">
          <ac:chgData name="Magnus Wallengren" userId="3ae96ff9-51be-4929-b326-402c383a6a6b" providerId="ADAL" clId="{55CA64A3-BADB-46A0-9C24-4A0307B1C4D9}" dt="2021-09-28T12:39:30.179" v="471" actId="20577"/>
          <ac:spMkLst>
            <pc:docMk/>
            <pc:sldMk cId="2434394019" sldId="888"/>
            <ac:spMk id="12" creationId="{9382E970-D94B-4420-AAC5-1790BBB46926}"/>
          </ac:spMkLst>
        </pc:spChg>
        <pc:picChg chg="add mod modCrop">
          <ac:chgData name="Magnus Wallengren" userId="3ae96ff9-51be-4929-b326-402c383a6a6b" providerId="ADAL" clId="{55CA64A3-BADB-46A0-9C24-4A0307B1C4D9}" dt="2021-09-28T12:40:11.692" v="509" actId="732"/>
          <ac:picMkLst>
            <pc:docMk/>
            <pc:sldMk cId="2434394019" sldId="888"/>
            <ac:picMk id="4" creationId="{7917D94E-8228-4BDB-99E6-BD102864E196}"/>
          </ac:picMkLst>
        </pc:picChg>
      </pc:sldChg>
      <pc:sldChg chg="addSp delSp modSp add">
        <pc:chgData name="Magnus Wallengren" userId="3ae96ff9-51be-4929-b326-402c383a6a6b" providerId="ADAL" clId="{55CA64A3-BADB-46A0-9C24-4A0307B1C4D9}" dt="2021-09-28T12:52:34.851" v="704" actId="255"/>
        <pc:sldMkLst>
          <pc:docMk/>
          <pc:sldMk cId="61462193" sldId="890"/>
        </pc:sldMkLst>
        <pc:spChg chg="mod">
          <ac:chgData name="Magnus Wallengren" userId="3ae96ff9-51be-4929-b326-402c383a6a6b" providerId="ADAL" clId="{55CA64A3-BADB-46A0-9C24-4A0307B1C4D9}" dt="2021-09-28T12:52:34.851" v="704" actId="255"/>
          <ac:spMkLst>
            <pc:docMk/>
            <pc:sldMk cId="61462193" sldId="890"/>
            <ac:spMk id="3" creationId="{69336D69-8EB8-490A-ABA0-04764556074C}"/>
          </ac:spMkLst>
        </pc:spChg>
        <pc:spChg chg="mod">
          <ac:chgData name="Magnus Wallengren" userId="3ae96ff9-51be-4929-b326-402c383a6a6b" providerId="ADAL" clId="{55CA64A3-BADB-46A0-9C24-4A0307B1C4D9}" dt="2021-09-28T12:50:41.142" v="699" actId="27636"/>
          <ac:spMkLst>
            <pc:docMk/>
            <pc:sldMk cId="61462193" sldId="890"/>
            <ac:spMk id="6" creationId="{2FC4FE4D-542B-4F5C-AA59-4510BF5AB719}"/>
          </ac:spMkLst>
        </pc:spChg>
        <pc:spChg chg="mod">
          <ac:chgData name="Magnus Wallengren" userId="3ae96ff9-51be-4929-b326-402c383a6a6b" providerId="ADAL" clId="{55CA64A3-BADB-46A0-9C24-4A0307B1C4D9}" dt="2021-09-28T12:49:42.505" v="688" actId="1076"/>
          <ac:spMkLst>
            <pc:docMk/>
            <pc:sldMk cId="61462193" sldId="890"/>
            <ac:spMk id="7" creationId="{DEEDF377-3AF3-4CF9-AE2B-735CA461664F}"/>
          </ac:spMkLst>
        </pc:spChg>
        <pc:spChg chg="mod">
          <ac:chgData name="Magnus Wallengren" userId="3ae96ff9-51be-4929-b326-402c383a6a6b" providerId="ADAL" clId="{55CA64A3-BADB-46A0-9C24-4A0307B1C4D9}" dt="2021-09-28T12:49:51.056" v="689" actId="1076"/>
          <ac:spMkLst>
            <pc:docMk/>
            <pc:sldMk cId="61462193" sldId="890"/>
            <ac:spMk id="8" creationId="{4B41A807-9401-45B7-823D-75C55EF9351C}"/>
          </ac:spMkLst>
        </pc:spChg>
        <pc:spChg chg="mod">
          <ac:chgData name="Magnus Wallengren" userId="3ae96ff9-51be-4929-b326-402c383a6a6b" providerId="ADAL" clId="{55CA64A3-BADB-46A0-9C24-4A0307B1C4D9}" dt="2021-09-28T12:49:57.831" v="690" actId="1076"/>
          <ac:spMkLst>
            <pc:docMk/>
            <pc:sldMk cId="61462193" sldId="890"/>
            <ac:spMk id="9" creationId="{BF0DC136-0759-4A64-971C-B5428C04790C}"/>
          </ac:spMkLst>
        </pc:spChg>
        <pc:spChg chg="mod">
          <ac:chgData name="Magnus Wallengren" userId="3ae96ff9-51be-4929-b326-402c383a6a6b" providerId="ADAL" clId="{55CA64A3-BADB-46A0-9C24-4A0307B1C4D9}" dt="2021-09-28T12:50:02.207" v="691" actId="1076"/>
          <ac:spMkLst>
            <pc:docMk/>
            <pc:sldMk cId="61462193" sldId="890"/>
            <ac:spMk id="10" creationId="{1F5D96BA-2F75-4D64-8F30-2C9942E2CD62}"/>
          </ac:spMkLst>
        </pc:spChg>
        <pc:spChg chg="mod">
          <ac:chgData name="Magnus Wallengren" userId="3ae96ff9-51be-4929-b326-402c383a6a6b" providerId="ADAL" clId="{55CA64A3-BADB-46A0-9C24-4A0307B1C4D9}" dt="2021-09-28T12:50:06.375" v="692" actId="1076"/>
          <ac:spMkLst>
            <pc:docMk/>
            <pc:sldMk cId="61462193" sldId="890"/>
            <ac:spMk id="11" creationId="{71622520-C3BB-40B8-9865-2CD34F8B518C}"/>
          </ac:spMkLst>
        </pc:spChg>
        <pc:spChg chg="mod">
          <ac:chgData name="Magnus Wallengren" userId="3ae96ff9-51be-4929-b326-402c383a6a6b" providerId="ADAL" clId="{55CA64A3-BADB-46A0-9C24-4A0307B1C4D9}" dt="2021-09-28T12:50:16.527" v="693" actId="1076"/>
          <ac:spMkLst>
            <pc:docMk/>
            <pc:sldMk cId="61462193" sldId="890"/>
            <ac:spMk id="12" creationId="{9382E970-D94B-4420-AAC5-1790BBB46926}"/>
          </ac:spMkLst>
        </pc:spChg>
        <pc:spChg chg="add mod">
          <ac:chgData name="Magnus Wallengren" userId="3ae96ff9-51be-4929-b326-402c383a6a6b" providerId="ADAL" clId="{55CA64A3-BADB-46A0-9C24-4A0307B1C4D9}" dt="2021-09-28T12:50:24.316" v="697" actId="20577"/>
          <ac:spMkLst>
            <pc:docMk/>
            <pc:sldMk cId="61462193" sldId="890"/>
            <ac:spMk id="14" creationId="{28B97BF8-D907-4166-B75B-4B4EE1EB073E}"/>
          </ac:spMkLst>
        </pc:spChg>
        <pc:picChg chg="del">
          <ac:chgData name="Magnus Wallengren" userId="3ae96ff9-51be-4929-b326-402c383a6a6b" providerId="ADAL" clId="{55CA64A3-BADB-46A0-9C24-4A0307B1C4D9}" dt="2021-09-28T12:43:23.625" v="657" actId="478"/>
          <ac:picMkLst>
            <pc:docMk/>
            <pc:sldMk cId="61462193" sldId="890"/>
            <ac:picMk id="4" creationId="{7917D94E-8228-4BDB-99E6-BD102864E196}"/>
          </ac:picMkLst>
        </pc:picChg>
        <pc:picChg chg="add mod ord">
          <ac:chgData name="Magnus Wallengren" userId="3ae96ff9-51be-4929-b326-402c383a6a6b" providerId="ADAL" clId="{55CA64A3-BADB-46A0-9C24-4A0307B1C4D9}" dt="2021-09-28T12:43:33.668" v="660" actId="167"/>
          <ac:picMkLst>
            <pc:docMk/>
            <pc:sldMk cId="61462193" sldId="890"/>
            <ac:picMk id="13" creationId="{2B7190B6-4B73-4E24-8422-757B793E80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9C20BE-1DB2-1F4D-A024-6EDEEAC923AF}" type="datetimeFigureOut">
              <a:rPr lang="en-US" smtClean="0"/>
              <a:t>9/28/2021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0DD2D6-D103-7F4C-9C1E-28E249990911}" type="slidenum">
              <a:rPr lang="en-US" smtClean="0"/>
              <a:t>‹#›</a:t>
            </a:fld>
            <a:endParaRPr lang="en-US"/>
          </a:p>
        </p:txBody>
      </p:sp>
    </p:spTree>
    <p:extLst>
      <p:ext uri="{BB962C8B-B14F-4D97-AF65-F5344CB8AC3E}">
        <p14:creationId xmlns:p14="http://schemas.microsoft.com/office/powerpoint/2010/main" val="1458451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4B1EA-4A12-FA48-A417-B9AA6A7B9A08}"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8F6F7-9043-594C-937E-C65E7A83F40C}" type="slidenum">
              <a:rPr lang="en-US" smtClean="0"/>
              <a:t>‹#›</a:t>
            </a:fld>
            <a:endParaRPr lang="en-US"/>
          </a:p>
        </p:txBody>
      </p:sp>
    </p:spTree>
    <p:extLst>
      <p:ext uri="{BB962C8B-B14F-4D97-AF65-F5344CB8AC3E}">
        <p14:creationId xmlns:p14="http://schemas.microsoft.com/office/powerpoint/2010/main" val="85375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7C8F6F7-9043-594C-937E-C65E7A83F40C}" type="slidenum">
              <a:rPr lang="en-US" smtClean="0"/>
              <a:t>1</a:t>
            </a:fld>
            <a:endParaRPr lang="en-US"/>
          </a:p>
        </p:txBody>
      </p:sp>
    </p:spTree>
    <p:extLst>
      <p:ext uri="{BB962C8B-B14F-4D97-AF65-F5344CB8AC3E}">
        <p14:creationId xmlns:p14="http://schemas.microsoft.com/office/powerpoint/2010/main" val="58551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7C8F6F7-9043-594C-937E-C65E7A83F40C}" type="slidenum">
              <a:rPr lang="en-US" smtClean="0"/>
              <a:t>2</a:t>
            </a:fld>
            <a:endParaRPr lang="en-US"/>
          </a:p>
        </p:txBody>
      </p:sp>
    </p:spTree>
    <p:extLst>
      <p:ext uri="{BB962C8B-B14F-4D97-AF65-F5344CB8AC3E}">
        <p14:creationId xmlns:p14="http://schemas.microsoft.com/office/powerpoint/2010/main" val="196903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a:solidFill>
                  <a:schemeClr val="bg1"/>
                </a:solidFill>
              </a:rPr>
              <a:t>Våra två övergripande mål: Tillväxt – mäter vi i antalet skapade jobb. Framtidens välfärdstjänster – mäter vi i kronor beräknat på effektivisering och kvalitetshöjning.</a:t>
            </a:r>
            <a:endParaRPr lang="sv-SE">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accent1"/>
                </a:solidFill>
              </a:rPr>
              <a:t>Här pratar vi gärna också om ”Sweet spot” – när det vi gör skapar samhällsnytta i form av både nya jobb och välfärdstjänster. Här har vi en position mitt i det </a:t>
            </a:r>
            <a:r>
              <a:rPr lang="sv-SE"/>
              <a:t>skånska innovationsekosystemet där vi jobbar med både privata och offentliga aktörer </a:t>
            </a:r>
            <a:r>
              <a:rPr lang="sv-SE">
                <a:solidFill>
                  <a:schemeClr val="accent1"/>
                </a:solidFill>
              </a:rPr>
              <a:t>– tex hur vi kan sammanföra Region Skånes behov med lösningar i form av extern innovation från näringslivet.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accent1"/>
                </a:solidFill>
              </a:rPr>
              <a:t>Exempel på sweet spot senare i presentationen (innovationsupphandling fallprevention och innovativt ljus på neonatal i Helsingborg)</a:t>
            </a:r>
          </a:p>
        </p:txBody>
      </p:sp>
      <p:sp>
        <p:nvSpPr>
          <p:cNvPr id="4" name="Platshållare för bildnummer 3"/>
          <p:cNvSpPr>
            <a:spLocks noGrp="1"/>
          </p:cNvSpPr>
          <p:nvPr>
            <p:ph type="sldNum" sz="quarter" idx="10"/>
          </p:nvPr>
        </p:nvSpPr>
        <p:spPr/>
        <p:txBody>
          <a:bodyPr/>
          <a:lstStyle/>
          <a:p>
            <a:fld id="{A7C8F6F7-9043-594C-937E-C65E7A83F40C}" type="slidenum">
              <a:rPr lang="en-US" smtClean="0"/>
              <a:t>3</a:t>
            </a:fld>
            <a:endParaRPr lang="en-US"/>
          </a:p>
        </p:txBody>
      </p:sp>
    </p:spTree>
    <p:extLst>
      <p:ext uri="{BB962C8B-B14F-4D97-AF65-F5344CB8AC3E}">
        <p14:creationId xmlns:p14="http://schemas.microsoft.com/office/powerpoint/2010/main" val="2726251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gi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21397" y="3608096"/>
            <a:ext cx="8322198" cy="1752600"/>
          </a:xfrm>
        </p:spPr>
        <p:txBody>
          <a:bodyPr>
            <a:normAutofit/>
          </a:bodyPr>
          <a:lstStyle>
            <a:lvl1pPr marL="0" indent="0" algn="ctr">
              <a:buNone/>
              <a:defRPr sz="1600" b="1" i="0" cap="all" spc="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a:p>
        </p:txBody>
      </p:sp>
      <p:pic>
        <p:nvPicPr>
          <p:cNvPr id="7" name="Picture 3" descr="PPT_InnovationSkane_Objekt4.png"/>
          <p:cNvPicPr>
            <a:picLocks noChangeAspect="1"/>
          </p:cNvPicPr>
          <p:nvPr userDrawn="1"/>
        </p:nvPicPr>
        <p:blipFill>
          <a:blip r:embed="rId2">
            <a:alphaModFix amt="92000"/>
            <a:extLst>
              <a:ext uri="{28A0092B-C50C-407E-A947-70E740481C1C}">
                <a14:useLocalDpi xmlns:a14="http://schemas.microsoft.com/office/drawing/2010/main" val="0"/>
              </a:ext>
            </a:extLst>
          </a:blip>
          <a:stretch>
            <a:fillRect/>
          </a:stretch>
        </p:blipFill>
        <p:spPr>
          <a:xfrm flipH="1">
            <a:off x="-804935" y="923579"/>
            <a:ext cx="1553403" cy="1553403"/>
          </a:xfrm>
          <a:prstGeom prst="rect">
            <a:avLst/>
          </a:prstGeom>
        </p:spPr>
      </p:pic>
      <p:pic>
        <p:nvPicPr>
          <p:cNvPr id="8" name="Picture 4" descr="PPT_InnovationSkane_Objekt2.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659092" y="-1426133"/>
            <a:ext cx="3217098" cy="3217098"/>
          </a:xfrm>
          <a:prstGeom prst="rect">
            <a:avLst/>
          </a:prstGeom>
        </p:spPr>
      </p:pic>
      <p:pic>
        <p:nvPicPr>
          <p:cNvPr id="9" name="Picture 5" descr="PPT_InnovationSkane_Objekt3.png"/>
          <p:cNvPicPr>
            <a:picLocks noChangeAspect="1"/>
          </p:cNvPicPr>
          <p:nvPr userDrawn="1"/>
        </p:nvPicPr>
        <p:blipFill>
          <a:blip r:embed="rId4">
            <a:alphaModFix amt="74000"/>
            <a:extLst>
              <a:ext uri="{28A0092B-C50C-407E-A947-70E740481C1C}">
                <a14:useLocalDpi xmlns:a14="http://schemas.microsoft.com/office/drawing/2010/main" val="0"/>
              </a:ext>
            </a:extLst>
          </a:blip>
          <a:stretch>
            <a:fillRect/>
          </a:stretch>
        </p:blipFill>
        <p:spPr>
          <a:xfrm>
            <a:off x="2703849" y="101751"/>
            <a:ext cx="939972" cy="939972"/>
          </a:xfrm>
          <a:prstGeom prst="rect">
            <a:avLst/>
          </a:prstGeom>
        </p:spPr>
      </p:pic>
    </p:spTree>
    <p:extLst>
      <p:ext uri="{BB962C8B-B14F-4D97-AF65-F5344CB8AC3E}">
        <p14:creationId xmlns:p14="http://schemas.microsoft.com/office/powerpoint/2010/main" val="172835148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9/28/2021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9/28/2021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
        <p:nvSpPr>
          <p:cNvPr id="6" name="Platshållare för bild 6"/>
          <p:cNvSpPr>
            <a:spLocks noGrp="1"/>
          </p:cNvSpPr>
          <p:nvPr>
            <p:ph type="pic" sz="quarter" idx="13" hasCustomPrompt="1"/>
          </p:nvPr>
        </p:nvSpPr>
        <p:spPr>
          <a:xfrm>
            <a:off x="1921396" y="2066925"/>
            <a:ext cx="8322199" cy="3600450"/>
          </a:xfrm>
        </p:spPr>
        <p:txBody>
          <a:bodyPr/>
          <a:lstStyle>
            <a:lvl1pPr marL="0" indent="0">
              <a:buFontTx/>
              <a:buNone/>
              <a:defRPr/>
            </a:lvl1pPr>
          </a:lstStyle>
          <a:p>
            <a:r>
              <a:rPr lang="sv-SE"/>
              <a:t>Klicka här för att infoga bildobjekt</a:t>
            </a:r>
          </a:p>
        </p:txBody>
      </p:sp>
    </p:spTree>
    <p:extLst>
      <p:ext uri="{BB962C8B-B14F-4D97-AF65-F5344CB8AC3E}">
        <p14:creationId xmlns:p14="http://schemas.microsoft.com/office/powerpoint/2010/main" val="34663335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7" name="Date Placeholder 2"/>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9/28/2021</a:t>
            </a:fld>
            <a:endParaRPr lang="en-US"/>
          </a:p>
        </p:txBody>
      </p:sp>
      <p:sp>
        <p:nvSpPr>
          <p:cNvPr id="8"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4"/>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
        <p:nvSpPr>
          <p:cNvPr id="10" name="Platshållare för bild 6"/>
          <p:cNvSpPr>
            <a:spLocks noGrp="1"/>
          </p:cNvSpPr>
          <p:nvPr>
            <p:ph type="pic" sz="quarter" idx="13" hasCustomPrompt="1"/>
          </p:nvPr>
        </p:nvSpPr>
        <p:spPr>
          <a:xfrm>
            <a:off x="6299200" y="1649065"/>
            <a:ext cx="3955970" cy="4477098"/>
          </a:xfrm>
        </p:spPr>
        <p:txBody>
          <a:bodyPr/>
          <a:lstStyle>
            <a:lvl1pPr marL="0" indent="0">
              <a:buFontTx/>
              <a:buNone/>
              <a:defRPr/>
            </a:lvl1pPr>
          </a:lstStyle>
          <a:p>
            <a:r>
              <a:rPr lang="sv-SE"/>
              <a:t>Klicka här för att infoga bildobjekt</a:t>
            </a:r>
          </a:p>
        </p:txBody>
      </p:sp>
      <p:sp>
        <p:nvSpPr>
          <p:cNvPr id="11" name="Content Placeholder 2"/>
          <p:cNvSpPr>
            <a:spLocks noGrp="1"/>
          </p:cNvSpPr>
          <p:nvPr>
            <p:ph idx="1"/>
          </p:nvPr>
        </p:nvSpPr>
        <p:spPr>
          <a:xfrm>
            <a:off x="1921396" y="1628775"/>
            <a:ext cx="3819004" cy="4497388"/>
          </a:xfrm>
        </p:spPr>
        <p:txBody>
          <a:bodyPr/>
          <a:lstStyle>
            <a:lvl1pPr>
              <a:defRPr sz="18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sv-SE" noProof="0" err="1"/>
              <a:t>Click</a:t>
            </a:r>
            <a:r>
              <a:rPr lang="sv-SE" noProof="0"/>
              <a:t> to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Tree>
    <p:extLst>
      <p:ext uri="{BB962C8B-B14F-4D97-AF65-F5344CB8AC3E}">
        <p14:creationId xmlns:p14="http://schemas.microsoft.com/office/powerpoint/2010/main" val="4693035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7" name="Date Placeholder 2"/>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9/28/2021</a:t>
            </a:fld>
            <a:endParaRPr lang="en-US"/>
          </a:p>
        </p:txBody>
      </p:sp>
      <p:sp>
        <p:nvSpPr>
          <p:cNvPr id="8"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4"/>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
        <p:nvSpPr>
          <p:cNvPr id="14" name="Platshållare för bild 6"/>
          <p:cNvSpPr>
            <a:spLocks noGrp="1"/>
          </p:cNvSpPr>
          <p:nvPr>
            <p:ph type="pic" sz="quarter" idx="13" hasCustomPrompt="1"/>
          </p:nvPr>
        </p:nvSpPr>
        <p:spPr>
          <a:xfrm>
            <a:off x="609600" y="1885949"/>
            <a:ext cx="5283200" cy="4240214"/>
          </a:xfrm>
        </p:spPr>
        <p:txBody>
          <a:bodyPr/>
          <a:lstStyle>
            <a:lvl1pPr marL="0" indent="0">
              <a:buFontTx/>
              <a:buNone/>
              <a:defRPr/>
            </a:lvl1pPr>
          </a:lstStyle>
          <a:p>
            <a:r>
              <a:rPr lang="sv-SE"/>
              <a:t>Klicka här för att infoga bildobjekt</a:t>
            </a:r>
          </a:p>
        </p:txBody>
      </p:sp>
      <p:sp>
        <p:nvSpPr>
          <p:cNvPr id="15" name="Content Placeholder 2"/>
          <p:cNvSpPr>
            <a:spLocks noGrp="1"/>
          </p:cNvSpPr>
          <p:nvPr>
            <p:ph idx="1"/>
          </p:nvPr>
        </p:nvSpPr>
        <p:spPr>
          <a:xfrm>
            <a:off x="6451600" y="1885949"/>
            <a:ext cx="5130800" cy="4240214"/>
          </a:xfrm>
        </p:spPr>
        <p:txBody>
          <a:bodyPr/>
          <a:lstStyle>
            <a:lvl1pPr>
              <a:defRPr sz="18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sv-SE" noProof="0" err="1"/>
              <a:t>Click</a:t>
            </a:r>
            <a:r>
              <a:rPr lang="sv-SE" noProof="0"/>
              <a:t> to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Tree>
    <p:extLst>
      <p:ext uri="{BB962C8B-B14F-4D97-AF65-F5344CB8AC3E}">
        <p14:creationId xmlns:p14="http://schemas.microsoft.com/office/powerpoint/2010/main" val="160850094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56527" y="273050"/>
            <a:ext cx="3764158" cy="1162050"/>
          </a:xfrm>
        </p:spPr>
        <p:txBody>
          <a:bodyPr anchor="b"/>
          <a:lstStyle>
            <a:lvl1pPr algn="l">
              <a:defRPr sz="2000" b="1"/>
            </a:lvl1pPr>
          </a:lstStyle>
          <a:p>
            <a:r>
              <a:rPr lang="sv-SE" noProof="0"/>
              <a:t>Klicka här för att ändra format</a:t>
            </a:r>
          </a:p>
        </p:txBody>
      </p:sp>
      <p:sp>
        <p:nvSpPr>
          <p:cNvPr id="3" name="Content Placeholder 2"/>
          <p:cNvSpPr>
            <a:spLocks noGrp="1"/>
          </p:cNvSpPr>
          <p:nvPr>
            <p:ph idx="1"/>
          </p:nvPr>
        </p:nvSpPr>
        <p:spPr>
          <a:xfrm>
            <a:off x="4766734" y="273051"/>
            <a:ext cx="6530158" cy="5853113"/>
          </a:xfrm>
        </p:spPr>
        <p:txBody>
          <a:bodyPr/>
          <a:lstStyle>
            <a:lvl1pPr>
              <a:defRPr sz="1800"/>
            </a:lvl1pPr>
            <a:lvl2pPr>
              <a:defRPr sz="1800"/>
            </a:lvl2pPr>
            <a:lvl3pPr>
              <a:defRPr sz="1600"/>
            </a:lvl3pPr>
            <a:lvl4pPr>
              <a:defRPr sz="1600"/>
            </a:lvl4pPr>
            <a:lvl5pPr>
              <a:defRPr sz="2000"/>
            </a:lvl5pPr>
            <a:lvl6pPr>
              <a:defRPr sz="2000"/>
            </a:lvl6pPr>
            <a:lvl7pPr>
              <a:defRPr sz="2000"/>
            </a:lvl7pPr>
            <a:lvl8pPr>
              <a:defRPr sz="2000"/>
            </a:lvl8pPr>
            <a:lvl9pPr>
              <a:defRPr sz="20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4" name="Text Placeholder 3"/>
          <p:cNvSpPr>
            <a:spLocks noGrp="1"/>
          </p:cNvSpPr>
          <p:nvPr>
            <p:ph type="body" sz="half" idx="2"/>
          </p:nvPr>
        </p:nvSpPr>
        <p:spPr>
          <a:xfrm>
            <a:off x="856527" y="1435101"/>
            <a:ext cx="376415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Klicka här för att ändra format på bakgrundstexten</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2021-09-28</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eaLnBrk="1" latinLnBrk="0" hangingPunct="1"/>
            <a:fld id="{2C6B1FF6-39B9-40F5-8B67-33C6354A3D4F}" type="slidenum">
              <a:rPr kumimoji="0" lang="sv-SE" noProof="0" smtClean="0"/>
              <a:pPr eaLnBrk="1" latinLnBrk="0" hangingPunct="1"/>
              <a:t>‹#›</a:t>
            </a:fld>
            <a:endParaRPr kumimoji="0" lang="sv-SE" noProof="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vl1pPr>
          </a:lstStyle>
          <a:p>
            <a:r>
              <a:rPr lang="sv-SE" noProof="0"/>
              <a:t>Klicka här för att ändra format</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a:t>Klicka på ikonen för att lägga till en bild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Klicka här för att ändra format på bakgrundstexten</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2021-09-28</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Tree>
    <p:extLst>
      <p:ext uri="{BB962C8B-B14F-4D97-AF65-F5344CB8AC3E}">
        <p14:creationId xmlns:p14="http://schemas.microsoft.com/office/powerpoint/2010/main" val="361598310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2021-09-28</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
        <p:nvSpPr>
          <p:cNvPr id="8" name="Title 1"/>
          <p:cNvSpPr>
            <a:spLocks noGrp="1"/>
          </p:cNvSpPr>
          <p:nvPr>
            <p:ph type="title"/>
          </p:nvPr>
        </p:nvSpPr>
        <p:spPr>
          <a:xfrm>
            <a:off x="609600" y="339377"/>
            <a:ext cx="10972800" cy="1143000"/>
          </a:xfrm>
        </p:spPr>
        <p:txBody>
          <a:bodyPr/>
          <a:lstStyle>
            <a:lvl1pPr>
              <a:defRPr b="0" i="0" baseline="0"/>
            </a:lvl1pPr>
          </a:lstStyle>
          <a:p>
            <a:r>
              <a:rPr lang="en-US"/>
              <a:t>Click to edit Master title style</a:t>
            </a:r>
          </a:p>
        </p:txBody>
      </p:sp>
      <p:sp>
        <p:nvSpPr>
          <p:cNvPr id="9" name="Platshållare för bild 6"/>
          <p:cNvSpPr>
            <a:spLocks noGrp="1"/>
          </p:cNvSpPr>
          <p:nvPr>
            <p:ph type="pic" sz="quarter" idx="13" hasCustomPrompt="1"/>
          </p:nvPr>
        </p:nvSpPr>
        <p:spPr>
          <a:xfrm>
            <a:off x="844952" y="2066925"/>
            <a:ext cx="10475089" cy="3600450"/>
          </a:xfrm>
        </p:spPr>
        <p:txBody>
          <a:bodyPr/>
          <a:lstStyle>
            <a:lvl1pPr marL="0" indent="0">
              <a:buFontTx/>
              <a:buNone/>
              <a:defRPr/>
            </a:lvl1pPr>
          </a:lstStyle>
          <a:p>
            <a:r>
              <a:rPr lang="sv-SE"/>
              <a:t>Klicka på ikonen för att lägga till en bild</a:t>
            </a:r>
          </a:p>
        </p:txBody>
      </p:sp>
    </p:spTree>
    <p:extLst>
      <p:ext uri="{BB962C8B-B14F-4D97-AF65-F5344CB8AC3E}">
        <p14:creationId xmlns:p14="http://schemas.microsoft.com/office/powerpoint/2010/main" val="76225108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ild med bild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2021-09-28</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
        <p:nvSpPr>
          <p:cNvPr id="8" name="Title 1"/>
          <p:cNvSpPr>
            <a:spLocks noGrp="1"/>
          </p:cNvSpPr>
          <p:nvPr>
            <p:ph type="title"/>
          </p:nvPr>
        </p:nvSpPr>
        <p:spPr>
          <a:xfrm>
            <a:off x="1921397" y="339377"/>
            <a:ext cx="8356922" cy="1143000"/>
          </a:xfrm>
        </p:spPr>
        <p:txBody>
          <a:bodyPr/>
          <a:lstStyle>
            <a:lvl1pPr>
              <a:defRPr b="0" i="0" baseline="0"/>
            </a:lvl1pPr>
          </a:lstStyle>
          <a:p>
            <a:r>
              <a:rPr lang="en-US"/>
              <a:t>Click to edit Master title style</a:t>
            </a:r>
          </a:p>
        </p:txBody>
      </p:sp>
      <p:sp>
        <p:nvSpPr>
          <p:cNvPr id="10" name="Platshållare för bild 6"/>
          <p:cNvSpPr>
            <a:spLocks noGrp="1"/>
          </p:cNvSpPr>
          <p:nvPr>
            <p:ph type="pic" sz="quarter" idx="13" hasCustomPrompt="1"/>
          </p:nvPr>
        </p:nvSpPr>
        <p:spPr>
          <a:xfrm>
            <a:off x="1921397" y="1885949"/>
            <a:ext cx="3988336" cy="4240214"/>
          </a:xfrm>
        </p:spPr>
        <p:txBody>
          <a:bodyPr/>
          <a:lstStyle>
            <a:lvl1pPr marL="0" marR="0" indent="0" algn="l" defTabSz="457200" rtl="0" eaLnBrk="1" fontAlgn="auto" latinLnBrk="0" hangingPunct="1">
              <a:lnSpc>
                <a:spcPct val="100000"/>
              </a:lnSpc>
              <a:spcBef>
                <a:spcPts val="800"/>
              </a:spcBef>
              <a:spcAft>
                <a:spcPts val="0"/>
              </a:spcAft>
              <a:buClrTx/>
              <a:buSzTx/>
              <a:buFontTx/>
              <a:buNone/>
              <a:tabLst/>
              <a:defRPr/>
            </a:lvl1pPr>
          </a:lstStyle>
          <a:p>
            <a:r>
              <a:rPr lang="sv-SE" noProof="0"/>
              <a:t>Klicka på ikonen för att lägga till en bild</a:t>
            </a:r>
          </a:p>
        </p:txBody>
      </p:sp>
      <p:sp>
        <p:nvSpPr>
          <p:cNvPr id="11" name="Content Placeholder 2"/>
          <p:cNvSpPr>
            <a:spLocks noGrp="1"/>
          </p:cNvSpPr>
          <p:nvPr>
            <p:ph idx="1"/>
          </p:nvPr>
        </p:nvSpPr>
        <p:spPr>
          <a:xfrm>
            <a:off x="6451600" y="1885949"/>
            <a:ext cx="3826719" cy="4240214"/>
          </a:xfrm>
        </p:spPr>
        <p:txBody>
          <a:bodyPr/>
          <a:lstStyle>
            <a:lvl1pPr>
              <a:defRPr sz="18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sv-SE" noProof="0" err="1"/>
              <a:t>Click</a:t>
            </a:r>
            <a:r>
              <a:rPr lang="sv-SE" noProof="0"/>
              <a:t> to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Tree>
    <p:extLst>
      <p:ext uri="{BB962C8B-B14F-4D97-AF65-F5344CB8AC3E}">
        <p14:creationId xmlns:p14="http://schemas.microsoft.com/office/powerpoint/2010/main" val="43658806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ild med bild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2021-09-28</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
        <p:nvSpPr>
          <p:cNvPr id="8" name="Title 1"/>
          <p:cNvSpPr>
            <a:spLocks noGrp="1"/>
          </p:cNvSpPr>
          <p:nvPr>
            <p:ph type="title"/>
          </p:nvPr>
        </p:nvSpPr>
        <p:spPr>
          <a:xfrm>
            <a:off x="1921397" y="339377"/>
            <a:ext cx="8333774" cy="1143000"/>
          </a:xfrm>
        </p:spPr>
        <p:txBody>
          <a:bodyPr/>
          <a:lstStyle>
            <a:lvl1pPr>
              <a:defRPr b="0" i="0" baseline="0"/>
            </a:lvl1pPr>
          </a:lstStyle>
          <a:p>
            <a:r>
              <a:rPr lang="en-US"/>
              <a:t>Click to edit Master title style</a:t>
            </a:r>
          </a:p>
        </p:txBody>
      </p:sp>
      <p:sp>
        <p:nvSpPr>
          <p:cNvPr id="9" name="Platshållare för bild 6"/>
          <p:cNvSpPr>
            <a:spLocks noGrp="1"/>
          </p:cNvSpPr>
          <p:nvPr>
            <p:ph type="pic" sz="quarter" idx="13" hasCustomPrompt="1"/>
          </p:nvPr>
        </p:nvSpPr>
        <p:spPr>
          <a:xfrm>
            <a:off x="6299200" y="1628775"/>
            <a:ext cx="3955971" cy="4497388"/>
          </a:xfrm>
        </p:spPr>
        <p:txBody>
          <a:bodyPr/>
          <a:lstStyle>
            <a:lvl1pPr marL="0" indent="0">
              <a:buFontTx/>
              <a:buNone/>
              <a:defRPr baseline="0"/>
            </a:lvl1pPr>
          </a:lstStyle>
          <a:p>
            <a:r>
              <a:rPr lang="sv-SE"/>
              <a:t>Klicka på ikonen för att lägga till en bild</a:t>
            </a:r>
          </a:p>
        </p:txBody>
      </p:sp>
      <p:sp>
        <p:nvSpPr>
          <p:cNvPr id="12" name="Content Placeholder 2"/>
          <p:cNvSpPr>
            <a:spLocks noGrp="1"/>
          </p:cNvSpPr>
          <p:nvPr>
            <p:ph idx="1"/>
          </p:nvPr>
        </p:nvSpPr>
        <p:spPr>
          <a:xfrm>
            <a:off x="1921397" y="1628775"/>
            <a:ext cx="3852869" cy="4497388"/>
          </a:xfrm>
        </p:spPr>
        <p:txBody>
          <a:bodyPr/>
          <a:lstStyle>
            <a:lvl1pPr>
              <a:defRPr sz="18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sv-SE" noProof="0" err="1"/>
              <a:t>Click</a:t>
            </a:r>
            <a:r>
              <a:rPr lang="sv-SE" noProof="0"/>
              <a:t> to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Tree>
    <p:extLst>
      <p:ext uri="{BB962C8B-B14F-4D97-AF65-F5344CB8AC3E}">
        <p14:creationId xmlns:p14="http://schemas.microsoft.com/office/powerpoint/2010/main" val="201577094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Quote_dark-Bg">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932972" y="688679"/>
            <a:ext cx="8322198" cy="5480642"/>
          </a:xfrm>
        </p:spPr>
        <p:txBody>
          <a:bodyPr anchor="ctr" anchorCtr="0">
            <a:normAutofit/>
          </a:bodyPr>
          <a:lstStyle>
            <a:lvl1pPr marL="0" indent="0" algn="ctr">
              <a:buNone/>
              <a:defRPr sz="1800" b="1">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9583" y="5884928"/>
            <a:ext cx="1900017" cy="960372"/>
          </a:xfrm>
          <a:prstGeom prst="rect">
            <a:avLst/>
          </a:prstGeom>
        </p:spPr>
      </p:pic>
    </p:spTree>
    <p:extLst>
      <p:ext uri="{BB962C8B-B14F-4D97-AF65-F5344CB8AC3E}">
        <p14:creationId xmlns:p14="http://schemas.microsoft.com/office/powerpoint/2010/main" val="269619809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300"/>
                        <p:tgtEl>
                          <p:spTgt spid="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72331729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1415970" cy="5851525"/>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1921396" y="274639"/>
            <a:ext cx="6714603"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9/28/2021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novationsområ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17075" y="275877"/>
            <a:ext cx="8704067" cy="1143000"/>
          </a:xfrm>
        </p:spPr>
        <p:txBody>
          <a:bodyPr/>
          <a:lstStyle/>
          <a:p>
            <a:r>
              <a:rPr lang="sv-SE" noProof="0"/>
              <a:t>Klicka här för att ändra format</a:t>
            </a:r>
          </a:p>
        </p:txBody>
      </p:sp>
      <p:sp>
        <p:nvSpPr>
          <p:cNvPr id="5" name="Text Placeholder 2"/>
          <p:cNvSpPr>
            <a:spLocks noGrp="1"/>
          </p:cNvSpPr>
          <p:nvPr>
            <p:ph idx="1"/>
          </p:nvPr>
        </p:nvSpPr>
        <p:spPr>
          <a:xfrm>
            <a:off x="2617075" y="1628775"/>
            <a:ext cx="8587954" cy="4481739"/>
          </a:xfrm>
          <a:prstGeom prst="rect">
            <a:avLst/>
          </a:prstGeom>
        </p:spPr>
        <p:txBody>
          <a:bodyPr vert="horz" lIns="91440" tIns="45720" rIns="91440" bIns="45720" rtlCol="0">
            <a:normAutofit/>
          </a:bodyPr>
          <a:lstStyle>
            <a:lvl1pPr>
              <a:defRPr sz="2000"/>
            </a:lvl1pPr>
            <a:lvl2pPr>
              <a:defRPr sz="2000"/>
            </a:lvl2pPr>
            <a:lvl3pPr>
              <a:defRPr sz="1800"/>
            </a:lvl3pPr>
          </a:lstStyle>
          <a:p>
            <a:pPr lvl="0"/>
            <a:r>
              <a:rPr lang="sv-SE" noProof="0"/>
              <a:t>Klicka här för att ändra format på bakgrundstexten</a:t>
            </a:r>
          </a:p>
          <a:p>
            <a:pPr lvl="1"/>
            <a:r>
              <a:rPr lang="sv-SE" noProof="0"/>
              <a:t>Nivå två</a:t>
            </a:r>
          </a:p>
          <a:p>
            <a:pPr lvl="2"/>
            <a:r>
              <a:rPr lang="sv-SE" noProof="0"/>
              <a:t>Nivå tre</a:t>
            </a:r>
          </a:p>
        </p:txBody>
      </p:sp>
      <p:sp>
        <p:nvSpPr>
          <p:cNvPr id="4" name="Rektangel 3">
            <a:extLst>
              <a:ext uri="{FF2B5EF4-FFF2-40B4-BE49-F238E27FC236}">
                <a16:creationId xmlns:a16="http://schemas.microsoft.com/office/drawing/2014/main" id="{242A19D3-C691-CA4B-9650-601223E71A00}"/>
              </a:ext>
            </a:extLst>
          </p:cNvPr>
          <p:cNvSpPr/>
          <p:nvPr userDrawn="1"/>
        </p:nvSpPr>
        <p:spPr>
          <a:xfrm>
            <a:off x="-35754" y="0"/>
            <a:ext cx="2108663" cy="685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Platshållare för text 10">
            <a:extLst>
              <a:ext uri="{FF2B5EF4-FFF2-40B4-BE49-F238E27FC236}">
                <a16:creationId xmlns:a16="http://schemas.microsoft.com/office/drawing/2014/main" id="{533B6500-B49B-0345-A510-52521E0E1205}"/>
              </a:ext>
            </a:extLst>
          </p:cNvPr>
          <p:cNvSpPr>
            <a:spLocks noGrp="1"/>
          </p:cNvSpPr>
          <p:nvPr>
            <p:ph type="body" sz="quarter" idx="10"/>
          </p:nvPr>
        </p:nvSpPr>
        <p:spPr>
          <a:xfrm>
            <a:off x="239713" y="276225"/>
            <a:ext cx="1668462" cy="558800"/>
          </a:xfrm>
        </p:spPr>
        <p:txBody>
          <a:bodyPr>
            <a:normAutofit/>
          </a:bodyPr>
          <a:lstStyle>
            <a:lvl1pPr marL="0" indent="0">
              <a:buNone/>
              <a:defRPr sz="1600"/>
            </a:lvl1pPr>
          </a:lstStyle>
          <a:p>
            <a:pPr lvl="0"/>
            <a:r>
              <a:rPr lang="sv-SE"/>
              <a:t>Klicka här för att</a:t>
            </a:r>
          </a:p>
        </p:txBody>
      </p:sp>
    </p:spTree>
    <p:extLst>
      <p:ext uri="{BB962C8B-B14F-4D97-AF65-F5344CB8AC3E}">
        <p14:creationId xmlns:p14="http://schemas.microsoft.com/office/powerpoint/2010/main" val="1558391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Click to edit Master title style</a:t>
            </a:r>
          </a:p>
        </p:txBody>
      </p:sp>
      <p:sp>
        <p:nvSpPr>
          <p:cNvPr id="3" name="Content Placeholder 2"/>
          <p:cNvSpPr>
            <a:spLocks noGrp="1"/>
          </p:cNvSpPr>
          <p:nvPr>
            <p:ph idx="1"/>
          </p:nvPr>
        </p:nvSpPr>
        <p:spPr>
          <a:xfrm>
            <a:off x="1921396" y="1628775"/>
            <a:ext cx="8310624" cy="4479925"/>
          </a:xfrm>
        </p:spPr>
        <p:txBody>
          <a:bodyPr/>
          <a:lstStyle>
            <a:lvl1pPr>
              <a:lnSpc>
                <a:spcPct val="110000"/>
              </a:lnSpc>
              <a:defRPr kern="3000" spc="-100"/>
            </a:lvl1pPr>
            <a:lvl2pPr>
              <a:lnSpc>
                <a:spcPct val="110000"/>
              </a:lnSpc>
              <a:defRPr kern="3000" spc="-100"/>
            </a:lvl2pPr>
            <a:lvl3pPr>
              <a:lnSpc>
                <a:spcPct val="110000"/>
              </a:lnSpc>
              <a:defRPr kern="3000" spc="-100"/>
            </a:lvl3pPr>
            <a:lvl4pPr>
              <a:lnSpc>
                <a:spcPct val="110000"/>
              </a:lnSpc>
              <a:defRPr kern="3000" spc="-100"/>
            </a:lvl4pPr>
            <a:lvl5pPr>
              <a:lnSpc>
                <a:spcPct val="110000"/>
              </a:lnSpc>
              <a:defRPr kern="3000" spc="-100"/>
            </a:lvl5pPr>
          </a:lstStyle>
          <a:p>
            <a:pPr lvl="0"/>
            <a:r>
              <a:rPr lang="sv-SE" noProof="0" err="1"/>
              <a:t>Click</a:t>
            </a:r>
            <a:r>
              <a:rPr lang="sv-SE" noProof="0"/>
              <a:t> to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pic>
        <p:nvPicPr>
          <p:cNvPr id="5" name="Picture 6" descr="Innovation_Skane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1900" y="5881970"/>
            <a:ext cx="1929114" cy="975080"/>
          </a:xfrm>
          <a:prstGeom prst="rect">
            <a:avLst/>
          </a:prstGeom>
        </p:spPr>
      </p:pic>
    </p:spTree>
    <p:extLst>
      <p:ext uri="{BB962C8B-B14F-4D97-AF65-F5344CB8AC3E}">
        <p14:creationId xmlns:p14="http://schemas.microsoft.com/office/powerpoint/2010/main" val="353222695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_3">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E571C347-113C-294E-98B2-13A748147C3E}"/>
              </a:ext>
            </a:extLst>
          </p:cNvPr>
          <p:cNvSpPr>
            <a:spLocks noGrp="1"/>
          </p:cNvSpPr>
          <p:nvPr>
            <p:ph type="pic" sz="quarter" idx="10"/>
          </p:nvPr>
        </p:nvSpPr>
        <p:spPr>
          <a:xfrm>
            <a:off x="0" y="820940"/>
            <a:ext cx="5988527" cy="6037060"/>
          </a:xfrm>
          <a:prstGeom prst="rect">
            <a:avLst/>
          </a:prstGeom>
          <a:solidFill>
            <a:schemeClr val="bg1">
              <a:lumMod val="95000"/>
            </a:schemeClr>
          </a:solidFill>
        </p:spPr>
        <p:txBody>
          <a:bodyPr/>
          <a:lstStyle>
            <a:lvl1pPr>
              <a:defRPr>
                <a:solidFill>
                  <a:srgbClr val="0099D8"/>
                </a:solidFill>
                <a:latin typeface="Arial" panose="020B0604020202020204" pitchFamily="34" charset="0"/>
                <a:cs typeface="Arial" panose="020B0604020202020204" pitchFamily="34" charset="0"/>
              </a:defRPr>
            </a:lvl1pPr>
          </a:lstStyle>
          <a:p>
            <a:r>
              <a:rPr lang="sv-SE"/>
              <a:t>Klicka på ikonen för att lägga till en bild</a:t>
            </a:r>
          </a:p>
        </p:txBody>
      </p:sp>
      <p:sp>
        <p:nvSpPr>
          <p:cNvPr id="24" name="Text Placeholder 3">
            <a:extLst>
              <a:ext uri="{FF2B5EF4-FFF2-40B4-BE49-F238E27FC236}">
                <a16:creationId xmlns:a16="http://schemas.microsoft.com/office/drawing/2014/main" id="{90C2892C-C3A5-A64E-A7B2-70DCD2130483}"/>
              </a:ext>
            </a:extLst>
          </p:cNvPr>
          <p:cNvSpPr>
            <a:spLocks noGrp="1"/>
          </p:cNvSpPr>
          <p:nvPr>
            <p:ph type="body" sz="half" idx="11"/>
          </p:nvPr>
        </p:nvSpPr>
        <p:spPr>
          <a:xfrm>
            <a:off x="6203475" y="2811600"/>
            <a:ext cx="5096495" cy="3683794"/>
          </a:xfrm>
          <a:prstGeom prst="rect">
            <a:avLst/>
          </a:prstGeom>
        </p:spPr>
        <p:txBody>
          <a:bodyPr>
            <a:normAutofit/>
          </a:bodyPr>
          <a:lstStyle>
            <a:lvl1pPr marL="0" indent="0">
              <a:lnSpc>
                <a:spcPct val="150000"/>
              </a:lnSpc>
              <a:buNone/>
              <a:defRPr sz="1400">
                <a:solidFill>
                  <a:srgbClr val="3A3A3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5" name="Title 1">
            <a:extLst>
              <a:ext uri="{FF2B5EF4-FFF2-40B4-BE49-F238E27FC236}">
                <a16:creationId xmlns:a16="http://schemas.microsoft.com/office/drawing/2014/main" id="{9C6D9D50-6DFC-1049-9E1F-3168B7D70664}"/>
              </a:ext>
            </a:extLst>
          </p:cNvPr>
          <p:cNvSpPr>
            <a:spLocks noGrp="1"/>
          </p:cNvSpPr>
          <p:nvPr>
            <p:ph type="ctrTitle"/>
          </p:nvPr>
        </p:nvSpPr>
        <p:spPr>
          <a:xfrm>
            <a:off x="6203475" y="2280638"/>
            <a:ext cx="5096495" cy="345796"/>
          </a:xfrm>
          <a:prstGeom prst="rect">
            <a:avLst/>
          </a:prstGeom>
        </p:spPr>
        <p:txBody>
          <a:bodyPr anchor="b">
            <a:noAutofit/>
          </a:bodyPr>
          <a:lstStyle>
            <a:lvl1pPr algn="l">
              <a:lnSpc>
                <a:spcPct val="90000"/>
              </a:lnSpc>
              <a:defRPr sz="3500" b="1">
                <a:solidFill>
                  <a:srgbClr val="0099D8"/>
                </a:solidFill>
                <a:latin typeface="Arial" panose="020B0604020202020204" pitchFamily="34" charset="0"/>
                <a:cs typeface="Arial" panose="020B0604020202020204" pitchFamily="34" charset="0"/>
              </a:defRPr>
            </a:lvl1pPr>
          </a:lstStyle>
          <a:p>
            <a:r>
              <a:rPr lang="sv-SE"/>
              <a:t>Klicka här för att ändra mall för rubrikformat</a:t>
            </a:r>
          </a:p>
        </p:txBody>
      </p:sp>
    </p:spTree>
    <p:extLst>
      <p:ext uri="{BB962C8B-B14F-4D97-AF65-F5344CB8AC3E}">
        <p14:creationId xmlns:p14="http://schemas.microsoft.com/office/powerpoint/2010/main" val="1328338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99710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_1">
    <p:spTree>
      <p:nvGrpSpPr>
        <p:cNvPr id="1" name=""/>
        <p:cNvGrpSpPr/>
        <p:nvPr/>
      </p:nvGrpSpPr>
      <p:grpSpPr>
        <a:xfrm>
          <a:off x="0" y="0"/>
          <a:ext cx="0" cy="0"/>
          <a:chOff x="0" y="0"/>
          <a:chExt cx="0" cy="0"/>
        </a:xfrm>
      </p:grpSpPr>
      <p:sp>
        <p:nvSpPr>
          <p:cNvPr id="34" name="Text Placeholder 3">
            <a:extLst>
              <a:ext uri="{FF2B5EF4-FFF2-40B4-BE49-F238E27FC236}">
                <a16:creationId xmlns:a16="http://schemas.microsoft.com/office/drawing/2014/main" id="{D3D9C8FE-2407-1340-B57D-412B36F00A45}"/>
              </a:ext>
            </a:extLst>
          </p:cNvPr>
          <p:cNvSpPr>
            <a:spLocks noGrp="1"/>
          </p:cNvSpPr>
          <p:nvPr>
            <p:ph type="body" sz="half" idx="2"/>
          </p:nvPr>
        </p:nvSpPr>
        <p:spPr>
          <a:xfrm>
            <a:off x="892030" y="2711255"/>
            <a:ext cx="4957783" cy="3677230"/>
          </a:xfrm>
          <a:prstGeom prst="rect">
            <a:avLst/>
          </a:prstGeom>
        </p:spPr>
        <p:txBody>
          <a:bodyPr>
            <a:normAutofit/>
          </a:bodyPr>
          <a:lstStyle>
            <a:lvl1pPr marL="0" indent="0">
              <a:lnSpc>
                <a:spcPct val="150000"/>
              </a:lnSpc>
              <a:buNone/>
              <a:defRPr sz="1400">
                <a:solidFill>
                  <a:srgbClr val="3A3A3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7" name="Text Placeholder 3">
            <a:extLst>
              <a:ext uri="{FF2B5EF4-FFF2-40B4-BE49-F238E27FC236}">
                <a16:creationId xmlns:a16="http://schemas.microsoft.com/office/drawing/2014/main" id="{45E1E708-EC7C-784E-A5E6-880AAF24FAEE}"/>
              </a:ext>
            </a:extLst>
          </p:cNvPr>
          <p:cNvSpPr>
            <a:spLocks noGrp="1"/>
          </p:cNvSpPr>
          <p:nvPr>
            <p:ph type="body" sz="half" idx="10"/>
          </p:nvPr>
        </p:nvSpPr>
        <p:spPr>
          <a:xfrm>
            <a:off x="6342189" y="2711255"/>
            <a:ext cx="4957784" cy="3677230"/>
          </a:xfrm>
          <a:prstGeom prst="rect">
            <a:avLst/>
          </a:prstGeom>
        </p:spPr>
        <p:txBody>
          <a:bodyPr>
            <a:normAutofit/>
          </a:bodyPr>
          <a:lstStyle>
            <a:lvl1pPr marL="0" indent="0">
              <a:lnSpc>
                <a:spcPct val="150000"/>
              </a:lnSpc>
              <a:buNone/>
              <a:defRPr sz="1400">
                <a:solidFill>
                  <a:srgbClr val="3A3A3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1" name="Title 1">
            <a:extLst>
              <a:ext uri="{FF2B5EF4-FFF2-40B4-BE49-F238E27FC236}">
                <a16:creationId xmlns:a16="http://schemas.microsoft.com/office/drawing/2014/main" id="{34D15C5E-8B01-1F44-9B7F-657AD65A3D15}"/>
              </a:ext>
            </a:extLst>
          </p:cNvPr>
          <p:cNvSpPr>
            <a:spLocks noGrp="1"/>
          </p:cNvSpPr>
          <p:nvPr>
            <p:ph type="ctrTitle"/>
          </p:nvPr>
        </p:nvSpPr>
        <p:spPr>
          <a:xfrm>
            <a:off x="892031" y="1292723"/>
            <a:ext cx="10407942" cy="1272504"/>
          </a:xfrm>
          <a:prstGeom prst="rect">
            <a:avLst/>
          </a:prstGeom>
        </p:spPr>
        <p:txBody>
          <a:bodyPr anchor="b">
            <a:noAutofit/>
          </a:bodyPr>
          <a:lstStyle>
            <a:lvl1pPr algn="l">
              <a:lnSpc>
                <a:spcPct val="90000"/>
              </a:lnSpc>
              <a:defRPr sz="4000" b="1">
                <a:solidFill>
                  <a:srgbClr val="0099D8"/>
                </a:solidFill>
                <a:latin typeface="Arial" panose="020B0604020202020204" pitchFamily="34" charset="0"/>
                <a:cs typeface="Arial" panose="020B0604020202020204" pitchFamily="34" charset="0"/>
              </a:defRPr>
            </a:lvl1pPr>
          </a:lstStyle>
          <a:p>
            <a:r>
              <a:rPr lang="sv-SE"/>
              <a:t>Klicka här för att ändra mall för rubrikformat</a:t>
            </a:r>
          </a:p>
        </p:txBody>
      </p:sp>
    </p:spTree>
    <p:extLst>
      <p:ext uri="{BB962C8B-B14F-4D97-AF65-F5344CB8AC3E}">
        <p14:creationId xmlns:p14="http://schemas.microsoft.com/office/powerpoint/2010/main" val="68787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ub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E73A78-5970-EE45-95DA-2D8D04FA1C73}"/>
              </a:ext>
            </a:extLst>
          </p:cNvPr>
          <p:cNvSpPr>
            <a:spLocks noGrp="1"/>
          </p:cNvSpPr>
          <p:nvPr>
            <p:ph type="ctrTitle"/>
          </p:nvPr>
        </p:nvSpPr>
        <p:spPr>
          <a:xfrm>
            <a:off x="892031" y="2235200"/>
            <a:ext cx="10407942" cy="2387600"/>
          </a:xfrm>
          <a:prstGeom prst="rect">
            <a:avLst/>
          </a:prstGeom>
        </p:spPr>
        <p:txBody>
          <a:bodyPr anchor="b">
            <a:noAutofit/>
          </a:bodyPr>
          <a:lstStyle>
            <a:lvl1pPr algn="l">
              <a:lnSpc>
                <a:spcPct val="90000"/>
              </a:lnSpc>
              <a:defRPr sz="8000" b="1">
                <a:solidFill>
                  <a:srgbClr val="0099D8"/>
                </a:solidFill>
                <a:latin typeface="Arial" panose="020B0604020202020204" pitchFamily="34" charset="0"/>
                <a:cs typeface="Arial" panose="020B0604020202020204" pitchFamily="34" charset="0"/>
              </a:defRPr>
            </a:lvl1pPr>
          </a:lstStyle>
          <a:p>
            <a:r>
              <a:rPr lang="sv-SE"/>
              <a:t>Klicka här för att ändra mall för rubrikformat</a:t>
            </a:r>
          </a:p>
        </p:txBody>
      </p:sp>
    </p:spTree>
    <p:extLst>
      <p:ext uri="{BB962C8B-B14F-4D97-AF65-F5344CB8AC3E}">
        <p14:creationId xmlns:p14="http://schemas.microsoft.com/office/powerpoint/2010/main" val="2886204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40802"/>
            <a:ext cx="10363200" cy="1470025"/>
          </a:xfrm>
        </p:spPr>
        <p:txBody>
          <a:bodyPr anchor="b" anchorCtr="0"/>
          <a:lstStyle/>
          <a:p>
            <a:r>
              <a:rPr lang="sv-SE"/>
              <a:t>Click to edit Master title style</a:t>
            </a:r>
            <a:endParaRPr lang="en-US"/>
          </a:p>
        </p:txBody>
      </p:sp>
      <p:sp>
        <p:nvSpPr>
          <p:cNvPr id="3" name="Subtitle 2"/>
          <p:cNvSpPr>
            <a:spLocks noGrp="1"/>
          </p:cNvSpPr>
          <p:nvPr>
            <p:ph type="subTitle" idx="1"/>
          </p:nvPr>
        </p:nvSpPr>
        <p:spPr>
          <a:xfrm>
            <a:off x="1828800" y="3608096"/>
            <a:ext cx="8534400" cy="1752600"/>
          </a:xfrm>
        </p:spPr>
        <p:txBody>
          <a:bodyPr>
            <a:normAutofit/>
          </a:bodyPr>
          <a:lstStyle>
            <a:lvl1pPr marL="0" indent="0" algn="ctr">
              <a:buNone/>
              <a:defRPr sz="1800" b="1" i="0" cap="all" spc="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sv-SE" err="1"/>
              <a:t>Click</a:t>
            </a:r>
            <a:r>
              <a:rPr lang="sv-SE"/>
              <a:t> </a:t>
            </a:r>
            <a:r>
              <a:rPr lang="sv-SE" err="1"/>
              <a:t>to</a:t>
            </a:r>
            <a:r>
              <a:rPr lang="sv-SE"/>
              <a:t> </a:t>
            </a:r>
            <a:r>
              <a:rPr lang="sv-SE" err="1"/>
              <a:t>edit</a:t>
            </a:r>
            <a:r>
              <a:rPr lang="sv-SE"/>
              <a:t> Master </a:t>
            </a:r>
            <a:r>
              <a:rPr lang="sv-SE" err="1"/>
              <a:t>subtitle</a:t>
            </a:r>
            <a:r>
              <a:rPr lang="sv-SE"/>
              <a:t> style</a:t>
            </a:r>
            <a:endParaRPr lang="en-US"/>
          </a:p>
        </p:txBody>
      </p:sp>
      <p:pic>
        <p:nvPicPr>
          <p:cNvPr id="4" name="Picture 3" descr="PPT_InnovationSkane_Objekt4.png"/>
          <p:cNvPicPr>
            <a:picLocks noChangeAspect="1"/>
          </p:cNvPicPr>
          <p:nvPr userDrawn="1"/>
        </p:nvPicPr>
        <p:blipFill>
          <a:blip r:embed="rId2" cstate="print">
            <a:alphaModFix amt="92000"/>
            <a:extLst>
              <a:ext uri="{28A0092B-C50C-407E-A947-70E740481C1C}">
                <a14:useLocalDpi xmlns:a14="http://schemas.microsoft.com/office/drawing/2010/main" val="0"/>
              </a:ext>
            </a:extLst>
          </a:blip>
          <a:stretch>
            <a:fillRect/>
          </a:stretch>
        </p:blipFill>
        <p:spPr>
          <a:xfrm flipH="1">
            <a:off x="-1073245" y="923581"/>
            <a:ext cx="2665913" cy="1999435"/>
          </a:xfrm>
          <a:prstGeom prst="rect">
            <a:avLst/>
          </a:prstGeom>
        </p:spPr>
      </p:pic>
      <p:pic>
        <p:nvPicPr>
          <p:cNvPr id="5" name="Picture 4" descr="PPT_InnovationSkane_Objekt2.png"/>
          <p:cNvPicPr>
            <a:picLocks noChangeAspect="1"/>
          </p:cNvPicPr>
          <p:nvPr userDrawn="1"/>
        </p:nvPicPr>
        <p:blipFill>
          <a:blip r:embed="rId3" cstate="print">
            <a:alphaModFix amt="76000"/>
            <a:extLst>
              <a:ext uri="{28A0092B-C50C-407E-A947-70E740481C1C}">
                <a14:useLocalDpi xmlns:a14="http://schemas.microsoft.com/office/drawing/2010/main" val="0"/>
              </a:ext>
            </a:extLst>
          </a:blip>
          <a:stretch>
            <a:fillRect/>
          </a:stretch>
        </p:blipFill>
        <p:spPr>
          <a:xfrm>
            <a:off x="-878789" y="-1460662"/>
            <a:ext cx="4892735" cy="3669551"/>
          </a:xfrm>
          <a:prstGeom prst="rect">
            <a:avLst/>
          </a:prstGeom>
        </p:spPr>
      </p:pic>
      <p:pic>
        <p:nvPicPr>
          <p:cNvPr id="6" name="Picture 5" descr="PPT_InnovationSkane_Objekt3.png"/>
          <p:cNvPicPr>
            <a:picLocks noChangeAspect="1"/>
          </p:cNvPicPr>
          <p:nvPr userDrawn="1"/>
        </p:nvPicPr>
        <p:blipFill>
          <a:blip r:embed="rId4" cstate="print">
            <a:alphaModFix amt="74000"/>
            <a:extLst>
              <a:ext uri="{28A0092B-C50C-407E-A947-70E740481C1C}">
                <a14:useLocalDpi xmlns:a14="http://schemas.microsoft.com/office/drawing/2010/main" val="0"/>
              </a:ext>
            </a:extLst>
          </a:blip>
          <a:stretch>
            <a:fillRect/>
          </a:stretch>
        </p:blipFill>
        <p:spPr>
          <a:xfrm>
            <a:off x="2853988" y="408644"/>
            <a:ext cx="1790289" cy="1342717"/>
          </a:xfrm>
          <a:prstGeom prst="rect">
            <a:avLst/>
          </a:prstGeom>
        </p:spPr>
      </p:pic>
    </p:spTree>
    <p:extLst>
      <p:ext uri="{BB962C8B-B14F-4D97-AF65-F5344CB8AC3E}">
        <p14:creationId xmlns:p14="http://schemas.microsoft.com/office/powerpoint/2010/main" val="203710839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ppt_w</p:attrName>
                                        </p:attrNameLst>
                                      </p:cBhvr>
                                      <p:tavLst>
                                        <p:tav tm="0">
                                          <p:val>
                                            <p:fltVal val="0"/>
                                          </p:val>
                                        </p:tav>
                                        <p:tav tm="100000">
                                          <p:val>
                                            <p:strVal val="#ppt_w"/>
                                          </p:val>
                                        </p:tav>
                                      </p:tavLst>
                                    </p:anim>
                                    <p:anim calcmode="lin" valueType="num">
                                      <p:cBhvr>
                                        <p:cTn id="8" dur="400" fill="hold"/>
                                        <p:tgtEl>
                                          <p:spTgt spid="6"/>
                                        </p:tgtEl>
                                        <p:attrNameLst>
                                          <p:attrName>ppt_h</p:attrName>
                                        </p:attrNameLst>
                                      </p:cBhvr>
                                      <p:tavLst>
                                        <p:tav tm="0">
                                          <p:val>
                                            <p:fltVal val="0"/>
                                          </p:val>
                                        </p:tav>
                                        <p:tav tm="100000">
                                          <p:val>
                                            <p:strVal val="#ppt_h"/>
                                          </p:val>
                                        </p:tav>
                                      </p:tavLst>
                                    </p:anim>
                                    <p:animEffect transition="in" filter="fade">
                                      <p:cBhvr>
                                        <p:cTn id="9" dur="400"/>
                                        <p:tgtEl>
                                          <p:spTgt spid="6"/>
                                        </p:tgtEl>
                                      </p:cBhvr>
                                    </p:animEffect>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ppt_w</p:attrName>
                                        </p:attrNameLst>
                                      </p:cBhvr>
                                      <p:tavLst>
                                        <p:tav tm="0">
                                          <p:val>
                                            <p:fltVal val="0"/>
                                          </p:val>
                                        </p:tav>
                                        <p:tav tm="100000">
                                          <p:val>
                                            <p:strVal val="#ppt_w"/>
                                          </p:val>
                                        </p:tav>
                                      </p:tavLst>
                                    </p:anim>
                                    <p:anim calcmode="lin" valueType="num">
                                      <p:cBhvr>
                                        <p:cTn id="13" dur="400" fill="hold"/>
                                        <p:tgtEl>
                                          <p:spTgt spid="4"/>
                                        </p:tgtEl>
                                        <p:attrNameLst>
                                          <p:attrName>ppt_h</p:attrName>
                                        </p:attrNameLst>
                                      </p:cBhvr>
                                      <p:tavLst>
                                        <p:tav tm="0">
                                          <p:val>
                                            <p:fltVal val="0"/>
                                          </p:val>
                                        </p:tav>
                                        <p:tav tm="100000">
                                          <p:val>
                                            <p:strVal val="#ppt_h"/>
                                          </p:val>
                                        </p:tav>
                                      </p:tavLst>
                                    </p:anim>
                                    <p:animEffect transition="in" filter="fade">
                                      <p:cBhvr>
                                        <p:cTn id="14" dur="4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400" fill="hold"/>
                                        <p:tgtEl>
                                          <p:spTgt spid="5"/>
                                        </p:tgtEl>
                                        <p:attrNameLst>
                                          <p:attrName>ppt_w</p:attrName>
                                        </p:attrNameLst>
                                      </p:cBhvr>
                                      <p:tavLst>
                                        <p:tav tm="0">
                                          <p:val>
                                            <p:fltVal val="0"/>
                                          </p:val>
                                        </p:tav>
                                        <p:tav tm="100000">
                                          <p:val>
                                            <p:strVal val="#ppt_w"/>
                                          </p:val>
                                        </p:tav>
                                      </p:tavLst>
                                    </p:anim>
                                    <p:anim calcmode="lin" valueType="num">
                                      <p:cBhvr>
                                        <p:cTn id="18" dur="400" fill="hold"/>
                                        <p:tgtEl>
                                          <p:spTgt spid="5"/>
                                        </p:tgtEl>
                                        <p:attrNameLst>
                                          <p:attrName>ppt_h</p:attrName>
                                        </p:attrNameLst>
                                      </p:cBhvr>
                                      <p:tavLst>
                                        <p:tav tm="0">
                                          <p:val>
                                            <p:fltVal val="0"/>
                                          </p:val>
                                        </p:tav>
                                        <p:tav tm="100000">
                                          <p:val>
                                            <p:strVal val="#ppt_h"/>
                                          </p:val>
                                        </p:tav>
                                      </p:tavLst>
                                    </p:anim>
                                    <p:animEffect transition="in" filter="fade">
                                      <p:cBhvr>
                                        <p:cTn id="19"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7E145385-EDE7-4AA9-838F-0F8314423EC5}" type="datetime2">
              <a:rPr lang="da-DK" smtClean="0"/>
              <a:t>28. september 2021</a:t>
            </a:fld>
            <a:endParaRPr lang="da-DK"/>
          </a:p>
        </p:txBody>
      </p:sp>
      <p:sp>
        <p:nvSpPr>
          <p:cNvPr id="3" name="Pladsholder til sidefod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a-DK"/>
          </a:p>
        </p:txBody>
      </p:sp>
      <p:sp>
        <p:nvSpPr>
          <p:cNvPr id="4" name="Pladsholder til dias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67EC89C-17A0-4E64-A6D2-B825673CEEDF}" type="slidenum">
              <a:rPr lang="da-DK" smtClean="0"/>
              <a:pPr/>
              <a:t>‹#›</a:t>
            </a:fld>
            <a:endParaRPr lang="da-DK"/>
          </a:p>
        </p:txBody>
      </p:sp>
    </p:spTree>
    <p:extLst>
      <p:ext uri="{BB962C8B-B14F-4D97-AF65-F5344CB8AC3E}">
        <p14:creationId xmlns:p14="http://schemas.microsoft.com/office/powerpoint/2010/main" val="41611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ote_light-Bg">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01692" y="688679"/>
            <a:ext cx="8788616" cy="5480642"/>
          </a:xfrm>
        </p:spPr>
        <p:txBody>
          <a:bodyPr anchor="ctr" anchorCtr="0">
            <a:normAutofit/>
          </a:bodyPr>
          <a:lstStyle>
            <a:lvl1pPr marL="0" indent="0" algn="ctr">
              <a:buNone/>
              <a:defRPr sz="1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pic>
        <p:nvPicPr>
          <p:cNvPr id="8"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9583" y="5895248"/>
            <a:ext cx="1879599" cy="950052"/>
          </a:xfrm>
          <a:prstGeom prst="rect">
            <a:avLst/>
          </a:prstGeom>
        </p:spPr>
      </p:pic>
    </p:spTree>
    <p:extLst>
      <p:ext uri="{BB962C8B-B14F-4D97-AF65-F5344CB8AC3E}">
        <p14:creationId xmlns:p14="http://schemas.microsoft.com/office/powerpoint/2010/main" val="357102612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slide">
    <p:spTree>
      <p:nvGrpSpPr>
        <p:cNvPr id="1" name=""/>
        <p:cNvGrpSpPr/>
        <p:nvPr/>
      </p:nvGrpSpPr>
      <p:grpSpPr>
        <a:xfrm>
          <a:off x="0" y="0"/>
          <a:ext cx="0" cy="0"/>
          <a:chOff x="0" y="0"/>
          <a:chExt cx="0" cy="0"/>
        </a:xfrm>
      </p:grpSpPr>
      <p:sp>
        <p:nvSpPr>
          <p:cNvPr id="7" name="Undertitel 2"/>
          <p:cNvSpPr>
            <a:spLocks noGrp="1"/>
          </p:cNvSpPr>
          <p:nvPr>
            <p:ph type="subTitle" idx="1" hasCustomPrompt="1"/>
          </p:nvPr>
        </p:nvSpPr>
        <p:spPr>
          <a:xfrm>
            <a:off x="883840" y="3261600"/>
            <a:ext cx="8534400" cy="1752600"/>
          </a:xfrm>
        </p:spPr>
        <p:txBody>
          <a:bodyPr/>
          <a:lstStyle>
            <a:lvl1pPr marL="0" indent="0" algn="l">
              <a:buNone/>
              <a:defRPr baseline="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da-DK"/>
              <a:t>Skrifttype Arial Normal</a:t>
            </a:r>
          </a:p>
        </p:txBody>
      </p:sp>
      <p:sp>
        <p:nvSpPr>
          <p:cNvPr id="8" name="Titel 1"/>
          <p:cNvSpPr>
            <a:spLocks noGrp="1"/>
          </p:cNvSpPr>
          <p:nvPr>
            <p:ph type="title" hasCustomPrompt="1"/>
          </p:nvPr>
        </p:nvSpPr>
        <p:spPr>
          <a:xfrm>
            <a:off x="883840" y="2026800"/>
            <a:ext cx="10972800" cy="1143000"/>
          </a:xfrm>
        </p:spPr>
        <p:txBody>
          <a:bodyPr/>
          <a:lstStyle>
            <a:lvl1pPr>
              <a:defRPr baseline="0"/>
            </a:lvl1pPr>
          </a:lstStyle>
          <a:p>
            <a:r>
              <a:rPr lang="da-DK"/>
              <a:t>Skrifttype Arial Fed</a:t>
            </a:r>
          </a:p>
        </p:txBody>
      </p:sp>
      <p:sp>
        <p:nvSpPr>
          <p:cNvPr id="9" name="Pladsholder til dato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baseline="0">
                <a:solidFill>
                  <a:schemeClr val="tx2"/>
                </a:solidFill>
              </a:defRPr>
            </a:lvl1pPr>
          </a:lstStyle>
          <a:p>
            <a:fld id="{486FD663-DC72-400B-B985-66FA06D6A073}" type="datetimeFigureOut">
              <a:rPr lang="da-DK" smtClean="0"/>
              <a:pPr/>
              <a:t>28-09-2021</a:t>
            </a:fld>
            <a:endParaRPr lang="da-DK"/>
          </a:p>
        </p:txBody>
      </p:sp>
      <p:sp>
        <p:nvSpPr>
          <p:cNvPr id="10" name="Pladsholder til sidefod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baseline="0">
                <a:solidFill>
                  <a:schemeClr val="tx2"/>
                </a:solidFill>
              </a:defRPr>
            </a:lvl1pPr>
          </a:lstStyle>
          <a:p>
            <a:endParaRPr lang="da-DK"/>
          </a:p>
        </p:txBody>
      </p:sp>
      <p:sp>
        <p:nvSpPr>
          <p:cNvPr id="11" name="Pladsholder til diasnumm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baseline="0">
                <a:solidFill>
                  <a:schemeClr val="tx2"/>
                </a:solidFill>
              </a:defRPr>
            </a:lvl1pPr>
          </a:lstStyle>
          <a:p>
            <a:fld id="{3A6024D8-78C2-49CC-8AE8-F334C2AEA784}" type="slidenum">
              <a:rPr lang="da-DK" smtClean="0"/>
              <a:pPr/>
              <a:t>‹#›</a:t>
            </a:fld>
            <a:endParaRPr lang="da-DK"/>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0" y="476677"/>
            <a:ext cx="1640840" cy="910505"/>
          </a:xfrm>
          <a:prstGeom prst="rect">
            <a:avLst/>
          </a:prstGeom>
        </p:spPr>
      </p:pic>
      <p:pic>
        <p:nvPicPr>
          <p:cNvPr id="13" name="Bille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6800" y="332656"/>
            <a:ext cx="1437640" cy="1437640"/>
          </a:xfrm>
          <a:prstGeom prst="rect">
            <a:avLst/>
          </a:prstGeom>
        </p:spPr>
      </p:pic>
    </p:spTree>
    <p:extLst>
      <p:ext uri="{BB962C8B-B14F-4D97-AF65-F5344CB8AC3E}">
        <p14:creationId xmlns:p14="http://schemas.microsoft.com/office/powerpoint/2010/main" val="555119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eldias">
    <p:spTree>
      <p:nvGrpSpPr>
        <p:cNvPr id="1" name=""/>
        <p:cNvGrpSpPr/>
        <p:nvPr/>
      </p:nvGrpSpPr>
      <p:grpSpPr>
        <a:xfrm>
          <a:off x="0" y="0"/>
          <a:ext cx="0" cy="0"/>
          <a:chOff x="0" y="0"/>
          <a:chExt cx="0" cy="0"/>
        </a:xfrm>
      </p:grpSpPr>
      <p:sp>
        <p:nvSpPr>
          <p:cNvPr id="5" name="Pladsholder til dato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baseline="0">
                <a:solidFill>
                  <a:schemeClr val="bg1"/>
                </a:solidFill>
              </a:defRPr>
            </a:lvl1pPr>
          </a:lstStyle>
          <a:p>
            <a:fld id="{486FD663-DC72-400B-B985-66FA06D6A073}" type="datetimeFigureOut">
              <a:rPr lang="da-DK" smtClean="0"/>
              <a:pPr/>
              <a:t>28-09-2021</a:t>
            </a:fld>
            <a:endParaRPr lang="da-DK"/>
          </a:p>
        </p:txBody>
      </p:sp>
      <p:sp>
        <p:nvSpPr>
          <p:cNvPr id="7" name="Pladsholder til sidefod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baseline="0">
                <a:solidFill>
                  <a:schemeClr val="bg1"/>
                </a:solidFill>
              </a:defRPr>
            </a:lvl1pPr>
          </a:lstStyle>
          <a:p>
            <a:endParaRPr lang="da-DK"/>
          </a:p>
        </p:txBody>
      </p:sp>
      <p:sp>
        <p:nvSpPr>
          <p:cNvPr id="9" name="Pladsholder til diasnumm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baseline="0">
                <a:solidFill>
                  <a:schemeClr val="bg1"/>
                </a:solidFill>
              </a:defRPr>
            </a:lvl1pPr>
          </a:lstStyle>
          <a:p>
            <a:fld id="{3A6024D8-78C2-49CC-8AE8-F334C2AEA784}" type="slidenum">
              <a:rPr lang="da-DK" smtClean="0"/>
              <a:pPr/>
              <a:t>‹#›</a:t>
            </a:fld>
            <a:endParaRPr lang="da-DK"/>
          </a:p>
        </p:txBody>
      </p:sp>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42" y="3"/>
            <a:ext cx="12158465" cy="6356351"/>
          </a:xfrm>
          <a:prstGeom prst="rect">
            <a:avLst/>
          </a:prstGeom>
        </p:spPr>
      </p:pic>
      <p:sp>
        <p:nvSpPr>
          <p:cNvPr id="12" name="Undertitel 2"/>
          <p:cNvSpPr>
            <a:spLocks noGrp="1"/>
          </p:cNvSpPr>
          <p:nvPr>
            <p:ph type="subTitle" idx="1" hasCustomPrompt="1"/>
          </p:nvPr>
        </p:nvSpPr>
        <p:spPr>
          <a:xfrm>
            <a:off x="883840" y="3260576"/>
            <a:ext cx="8534400" cy="1752600"/>
          </a:xfrm>
        </p:spPr>
        <p:txBody>
          <a:bodyPr/>
          <a:lstStyle>
            <a:lvl1pPr marL="0" indent="0" algn="l">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da-DK"/>
              <a:t>Skrifttype Arial Normal</a:t>
            </a:r>
          </a:p>
        </p:txBody>
      </p:sp>
      <p:sp>
        <p:nvSpPr>
          <p:cNvPr id="13" name="Titel 1"/>
          <p:cNvSpPr>
            <a:spLocks noGrp="1"/>
          </p:cNvSpPr>
          <p:nvPr>
            <p:ph type="title" hasCustomPrompt="1"/>
          </p:nvPr>
        </p:nvSpPr>
        <p:spPr>
          <a:xfrm>
            <a:off x="883840" y="2025768"/>
            <a:ext cx="10972800" cy="1143000"/>
          </a:xfrm>
        </p:spPr>
        <p:txBody>
          <a:bodyPr/>
          <a:lstStyle>
            <a:lvl1pPr>
              <a:defRPr baseline="0"/>
            </a:lvl1pPr>
          </a:lstStyle>
          <a:p>
            <a:r>
              <a:rPr lang="da-DK"/>
              <a:t>Skrifttype Arial Fed</a:t>
            </a:r>
          </a:p>
        </p:txBody>
      </p:sp>
      <p:pic>
        <p:nvPicPr>
          <p:cNvPr id="16" name="Billed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000" y="476677"/>
            <a:ext cx="1640840" cy="910505"/>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24459" y="486536"/>
            <a:ext cx="1056117" cy="1140077"/>
          </a:xfrm>
          <a:prstGeom prst="rect">
            <a:avLst/>
          </a:prstGeom>
        </p:spPr>
      </p:pic>
    </p:spTree>
    <p:extLst>
      <p:ext uri="{BB962C8B-B14F-4D97-AF65-F5344CB8AC3E}">
        <p14:creationId xmlns:p14="http://schemas.microsoft.com/office/powerpoint/2010/main" val="642266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tort indholdsobjekt (graf, 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ladsholder til dato 2"/>
          <p:cNvSpPr>
            <a:spLocks noGrp="1"/>
          </p:cNvSpPr>
          <p:nvPr>
            <p:ph type="dt" sz="half"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5D2870EA-4BC4-48A8-B60A-03FE05290DB4}" type="datetime2">
              <a:rPr lang="da-DK" smtClean="0"/>
              <a:t>28. september 2021</a:t>
            </a:fld>
            <a:endParaRPr lang="da-DK"/>
          </a:p>
        </p:txBody>
      </p:sp>
      <p:sp>
        <p:nvSpPr>
          <p:cNvPr id="4" name="Pladsholder til sidefod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a-DK"/>
          </a:p>
        </p:txBody>
      </p:sp>
      <p:sp>
        <p:nvSpPr>
          <p:cNvPr id="5" name="Pladsholder til diasnumm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67EC89C-17A0-4E64-A6D2-B825673CEEDF}" type="slidenum">
              <a:rPr lang="da-DK" smtClean="0"/>
              <a:pPr/>
              <a:t>‹#›</a:t>
            </a:fld>
            <a:endParaRPr lang="da-DK"/>
          </a:p>
        </p:txBody>
      </p:sp>
      <p:sp>
        <p:nvSpPr>
          <p:cNvPr id="7" name="Pladsholder til indhold 2"/>
          <p:cNvSpPr>
            <a:spLocks noGrp="1"/>
          </p:cNvSpPr>
          <p:nvPr>
            <p:ph sz="quarter" idx="13" hasCustomPrompt="1"/>
          </p:nvPr>
        </p:nvSpPr>
        <p:spPr>
          <a:xfrm>
            <a:off x="501649" y="1422001"/>
            <a:ext cx="11184000" cy="4138612"/>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a-DK"/>
              <a:t>Vælg ikon for at indsætte tabel, graf, </a:t>
            </a:r>
            <a:r>
              <a:rPr lang="da-DK" err="1"/>
              <a:t>SmartArt</a:t>
            </a:r>
            <a:r>
              <a:rPr lang="da-DK"/>
              <a:t> eller video, ikke billede. Ønsker du at indsætte billede vælg layout ‘Stort billede’</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243005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5" name="Text Placeholder 2"/>
          <p:cNvSpPr>
            <a:spLocks noGrp="1"/>
          </p:cNvSpPr>
          <p:nvPr>
            <p:ph idx="1"/>
          </p:nvPr>
        </p:nvSpPr>
        <p:spPr>
          <a:xfrm>
            <a:off x="1921396" y="1628775"/>
            <a:ext cx="8310624" cy="4577899"/>
          </a:xfrm>
          <a:prstGeom prst="rect">
            <a:avLst/>
          </a:prstGeom>
        </p:spPr>
        <p:txBody>
          <a:bodyPr vert="horz" lIns="91440" tIns="45720" rIns="91440" bIns="45720" rtlCol="0">
            <a:normAutofit/>
          </a:bodyPr>
          <a:lstStyle>
            <a:lvl1pPr>
              <a:defRPr sz="2000"/>
            </a:lvl1pPr>
            <a:lvl2pPr>
              <a:defRPr sz="2000"/>
            </a:lvl2pPr>
            <a:lvl3pPr>
              <a:defRPr sz="1800"/>
            </a:lvl3pPr>
          </a:lstStyle>
          <a:p>
            <a:pPr lvl="0"/>
            <a:r>
              <a:rPr lang="sv-SE" noProof="0"/>
              <a:t>Klicka här för att ändra format på bakgrundstexten</a:t>
            </a:r>
          </a:p>
          <a:p>
            <a:pPr lvl="1"/>
            <a:r>
              <a:rPr lang="sv-SE" noProof="0"/>
              <a:t>Nivå två</a:t>
            </a:r>
          </a:p>
          <a:p>
            <a:pPr lvl="2"/>
            <a:r>
              <a:rPr lang="sv-SE" noProof="0"/>
              <a:t>Nivå tre</a:t>
            </a:r>
          </a:p>
        </p:txBody>
      </p:sp>
    </p:spTree>
    <p:extLst>
      <p:ext uri="{BB962C8B-B14F-4D97-AF65-F5344CB8AC3E}">
        <p14:creationId xmlns:p14="http://schemas.microsoft.com/office/powerpoint/2010/main" val="3220382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5" name="Text Placeholder 2"/>
          <p:cNvSpPr>
            <a:spLocks noGrp="1"/>
          </p:cNvSpPr>
          <p:nvPr>
            <p:ph idx="1"/>
          </p:nvPr>
        </p:nvSpPr>
        <p:spPr>
          <a:xfrm>
            <a:off x="1921396" y="1628775"/>
            <a:ext cx="8231886" cy="4577899"/>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14" name="Picture 3" descr="PPT_InnovationSkane_Objekt4.png"/>
          <p:cNvPicPr>
            <a:picLocks noChangeAspect="1"/>
          </p:cNvPicPr>
          <p:nvPr userDrawn="1"/>
        </p:nvPicPr>
        <p:blipFill>
          <a:blip r:embed="rId2">
            <a:alphaModFix amt="92000"/>
            <a:extLst>
              <a:ext uri="{28A0092B-C50C-407E-A947-70E740481C1C}">
                <a14:useLocalDpi xmlns:a14="http://schemas.microsoft.com/office/drawing/2010/main" val="0"/>
              </a:ext>
            </a:extLst>
          </a:blip>
          <a:stretch>
            <a:fillRect/>
          </a:stretch>
        </p:blipFill>
        <p:spPr>
          <a:xfrm flipH="1">
            <a:off x="11202971" y="783238"/>
            <a:ext cx="1527584" cy="1527584"/>
          </a:xfrm>
          <a:prstGeom prst="rect">
            <a:avLst/>
          </a:prstGeom>
        </p:spPr>
      </p:pic>
      <p:pic>
        <p:nvPicPr>
          <p:cNvPr id="15" name="Picture 4" descr="PPT_InnovationSkane_Objekt2.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9267123" y="-2322690"/>
            <a:ext cx="3669551" cy="3669551"/>
          </a:xfrm>
          <a:prstGeom prst="rect">
            <a:avLst/>
          </a:prstGeom>
        </p:spPr>
      </p:pic>
      <p:pic>
        <p:nvPicPr>
          <p:cNvPr id="16" name="Picture 5" descr="PPT_InnovationSkane_Objekt3.png"/>
          <p:cNvPicPr>
            <a:picLocks noChangeAspect="1"/>
          </p:cNvPicPr>
          <p:nvPr userDrawn="1"/>
        </p:nvPicPr>
        <p:blipFill>
          <a:blip r:embed="rId4">
            <a:alphaModFix amt="74000"/>
            <a:extLst>
              <a:ext uri="{28A0092B-C50C-407E-A947-70E740481C1C}">
                <a14:useLocalDpi xmlns:a14="http://schemas.microsoft.com/office/drawing/2010/main" val="0"/>
              </a:ext>
            </a:extLst>
          </a:blip>
          <a:stretch>
            <a:fillRect/>
          </a:stretch>
        </p:blipFill>
        <p:spPr>
          <a:xfrm>
            <a:off x="10996852" y="2310822"/>
            <a:ext cx="776406" cy="776406"/>
          </a:xfrm>
          <a:prstGeom prst="rect">
            <a:avLst/>
          </a:prstGeom>
        </p:spPr>
      </p:pic>
    </p:spTree>
    <p:extLst>
      <p:ext uri="{BB962C8B-B14F-4D97-AF65-F5344CB8AC3E}">
        <p14:creationId xmlns:p14="http://schemas.microsoft.com/office/powerpoint/2010/main" val="397180611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50" fill="hold"/>
                                        <p:tgtEl>
                                          <p:spTgt spid="14"/>
                                        </p:tgtEl>
                                        <p:attrNameLst>
                                          <p:attrName>ppt_w</p:attrName>
                                        </p:attrNameLst>
                                      </p:cBhvr>
                                      <p:tavLst>
                                        <p:tav tm="0">
                                          <p:val>
                                            <p:fltVal val="0"/>
                                          </p:val>
                                        </p:tav>
                                        <p:tav tm="100000">
                                          <p:val>
                                            <p:strVal val="#ppt_w"/>
                                          </p:val>
                                        </p:tav>
                                      </p:tavLst>
                                    </p:anim>
                                    <p:anim calcmode="lin" valueType="num">
                                      <p:cBhvr>
                                        <p:cTn id="14" dur="250" fill="hold"/>
                                        <p:tgtEl>
                                          <p:spTgt spid="14"/>
                                        </p:tgtEl>
                                        <p:attrNameLst>
                                          <p:attrName>ppt_h</p:attrName>
                                        </p:attrNameLst>
                                      </p:cBhvr>
                                      <p:tavLst>
                                        <p:tav tm="0">
                                          <p:val>
                                            <p:fltVal val="0"/>
                                          </p:val>
                                        </p:tav>
                                        <p:tav tm="100000">
                                          <p:val>
                                            <p:strVal val="#ppt_h"/>
                                          </p:val>
                                        </p:tav>
                                      </p:tavLst>
                                    </p:anim>
                                    <p:animEffect transition="in" filter="fade">
                                      <p:cBhvr>
                                        <p:cTn id="15" dur="250"/>
                                        <p:tgtEl>
                                          <p:spTgt spid="1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50" fill="hold"/>
                                        <p:tgtEl>
                                          <p:spTgt spid="15"/>
                                        </p:tgtEl>
                                        <p:attrNameLst>
                                          <p:attrName>ppt_w</p:attrName>
                                        </p:attrNameLst>
                                      </p:cBhvr>
                                      <p:tavLst>
                                        <p:tav tm="0">
                                          <p:val>
                                            <p:fltVal val="0"/>
                                          </p:val>
                                        </p:tav>
                                        <p:tav tm="100000">
                                          <p:val>
                                            <p:strVal val="#ppt_w"/>
                                          </p:val>
                                        </p:tav>
                                      </p:tavLst>
                                    </p:anim>
                                    <p:anim calcmode="lin" valueType="num">
                                      <p:cBhvr>
                                        <p:cTn id="20" dur="250" fill="hold"/>
                                        <p:tgtEl>
                                          <p:spTgt spid="15"/>
                                        </p:tgtEl>
                                        <p:attrNameLst>
                                          <p:attrName>ppt_h</p:attrName>
                                        </p:attrNameLst>
                                      </p:cBhvr>
                                      <p:tavLst>
                                        <p:tav tm="0">
                                          <p:val>
                                            <p:fltVal val="0"/>
                                          </p:val>
                                        </p:tav>
                                        <p:tav tm="100000">
                                          <p:val>
                                            <p:strVal val="#ppt_h"/>
                                          </p:val>
                                        </p:tav>
                                      </p:tavLst>
                                    </p:anim>
                                    <p:animEffect transition="in" filter="fade">
                                      <p:cBhvr>
                                        <p:cTn id="2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5" name="Text Placeholder 2"/>
          <p:cNvSpPr>
            <a:spLocks noGrp="1"/>
          </p:cNvSpPr>
          <p:nvPr>
            <p:ph idx="1"/>
          </p:nvPr>
        </p:nvSpPr>
        <p:spPr>
          <a:xfrm>
            <a:off x="1932972" y="1628775"/>
            <a:ext cx="8218025" cy="4577899"/>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9" name="Picture 5" descr="PPT_InnovationSkane_Objekt3.png"/>
          <p:cNvPicPr>
            <a:picLocks noChangeAspect="1"/>
          </p:cNvPicPr>
          <p:nvPr userDrawn="1"/>
        </p:nvPicPr>
        <p:blipFill>
          <a:blip r:embed="rId2">
            <a:alphaModFix amt="74000"/>
            <a:extLst>
              <a:ext uri="{28A0092B-C50C-407E-A947-70E740481C1C}">
                <a14:useLocalDpi xmlns:a14="http://schemas.microsoft.com/office/drawing/2010/main" val="0"/>
              </a:ext>
            </a:extLst>
          </a:blip>
          <a:stretch>
            <a:fillRect/>
          </a:stretch>
        </p:blipFill>
        <p:spPr>
          <a:xfrm>
            <a:off x="11229226" y="1169045"/>
            <a:ext cx="868100" cy="868100"/>
          </a:xfrm>
          <a:prstGeom prst="rect">
            <a:avLst/>
          </a:prstGeom>
        </p:spPr>
      </p:pic>
      <p:pic>
        <p:nvPicPr>
          <p:cNvPr id="10" name="Picture 4" descr="PPT_InnovationSkane_Objekt2.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9338284" y="-1814110"/>
            <a:ext cx="2983154" cy="2983154"/>
          </a:xfrm>
          <a:prstGeom prst="rect">
            <a:avLst/>
          </a:prstGeom>
        </p:spPr>
      </p:pic>
      <p:pic>
        <p:nvPicPr>
          <p:cNvPr id="6" name="Picture 3" descr="PPT_InnovationSkane_Objekt4.png"/>
          <p:cNvPicPr>
            <a:picLocks noChangeAspect="1"/>
          </p:cNvPicPr>
          <p:nvPr userDrawn="1"/>
        </p:nvPicPr>
        <p:blipFill>
          <a:blip r:embed="rId4">
            <a:alphaModFix amt="92000"/>
            <a:extLst>
              <a:ext uri="{28A0092B-C50C-407E-A947-70E740481C1C}">
                <a14:useLocalDpi xmlns:a14="http://schemas.microsoft.com/office/drawing/2010/main" val="0"/>
              </a:ext>
            </a:extLst>
          </a:blip>
          <a:stretch>
            <a:fillRect/>
          </a:stretch>
        </p:blipFill>
        <p:spPr>
          <a:xfrm flipH="1">
            <a:off x="11329238" y="2426302"/>
            <a:ext cx="574074" cy="574074"/>
          </a:xfrm>
          <a:prstGeom prst="rect">
            <a:avLst/>
          </a:prstGeom>
        </p:spPr>
      </p:pic>
    </p:spTree>
    <p:extLst>
      <p:ext uri="{BB962C8B-B14F-4D97-AF65-F5344CB8AC3E}">
        <p14:creationId xmlns:p14="http://schemas.microsoft.com/office/powerpoint/2010/main" val="62192289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921396" y="4444678"/>
            <a:ext cx="8322199" cy="1148417"/>
          </a:xfrm>
        </p:spPr>
        <p:txBody>
          <a:bodyPr anchor="t"/>
          <a:lstStyle>
            <a:lvl1pPr algn="l">
              <a:defRPr sz="4000" b="1" cap="all"/>
            </a:lvl1pPr>
          </a:lstStyle>
          <a:p>
            <a:r>
              <a:rPr lang="sv-SE"/>
              <a:t>Klicka här för att ändra format</a:t>
            </a:r>
            <a:endParaRPr lang="en-US"/>
          </a:p>
        </p:txBody>
      </p:sp>
      <p:sp>
        <p:nvSpPr>
          <p:cNvPr id="3" name="Text Placeholder 2"/>
          <p:cNvSpPr>
            <a:spLocks noGrp="1"/>
          </p:cNvSpPr>
          <p:nvPr>
            <p:ph type="body" idx="1"/>
          </p:nvPr>
        </p:nvSpPr>
        <p:spPr>
          <a:xfrm>
            <a:off x="1921396" y="2948322"/>
            <a:ext cx="8322199" cy="12648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A9E7B99-7C3F-4BC3-B7B8-7E1F8C620B24}" type="datetime1">
              <a:rPr lang="en-US" smtClean="0"/>
              <a:pPr/>
              <a:t>9/28/2021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3" name="Content Placeholder 2"/>
          <p:cNvSpPr>
            <a:spLocks noGrp="1"/>
          </p:cNvSpPr>
          <p:nvPr>
            <p:ph sz="half" idx="1"/>
          </p:nvPr>
        </p:nvSpPr>
        <p:spPr>
          <a:xfrm>
            <a:off x="1955478" y="1624632"/>
            <a:ext cx="4420243" cy="4525963"/>
          </a:xfrm>
        </p:spPr>
        <p:txBody>
          <a:bodyPr/>
          <a:lstStyle>
            <a:lvl1pPr>
              <a:defRPr sz="2000" b="1"/>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noProof="0"/>
              <a:t>Klicka här för att ändra format på bakgrundstexten</a:t>
            </a:r>
          </a:p>
          <a:p>
            <a:pPr lvl="1"/>
            <a:r>
              <a:rPr lang="sv-SE" noProof="0"/>
              <a:t>Nivå två</a:t>
            </a:r>
          </a:p>
          <a:p>
            <a:pPr lvl="2"/>
            <a:r>
              <a:rPr lang="sv-SE" noProof="0"/>
              <a:t>Nivå tre</a:t>
            </a:r>
          </a:p>
        </p:txBody>
      </p:sp>
      <p:sp>
        <p:nvSpPr>
          <p:cNvPr id="4" name="Content Placeholder 3"/>
          <p:cNvSpPr>
            <a:spLocks noGrp="1"/>
          </p:cNvSpPr>
          <p:nvPr>
            <p:ph sz="half" idx="2"/>
          </p:nvPr>
        </p:nvSpPr>
        <p:spPr>
          <a:xfrm>
            <a:off x="6197600" y="1600201"/>
            <a:ext cx="4034420" cy="4525963"/>
          </a:xfrm>
        </p:spPr>
        <p:txBody>
          <a:bodyPr/>
          <a:lstStyle>
            <a:lvl1pPr>
              <a:defRPr sz="2000" b="1"/>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noProof="0"/>
              <a:t>Klicka här för att ändra format på bakgrundstexten</a:t>
            </a:r>
          </a:p>
          <a:p>
            <a:pPr lvl="1"/>
            <a:r>
              <a:rPr lang="sv-SE" noProof="0"/>
              <a:t>Nivå två</a:t>
            </a:r>
          </a:p>
          <a:p>
            <a:pPr lvl="2"/>
            <a:r>
              <a:rPr lang="sv-SE" noProof="0"/>
              <a:t>Nivå tre</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2021-09-28</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Tree>
    <p:extLst>
      <p:ext uri="{BB962C8B-B14F-4D97-AF65-F5344CB8AC3E}">
        <p14:creationId xmlns:p14="http://schemas.microsoft.com/office/powerpoint/2010/main" val="126059461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noProof="0"/>
              <a:t>Klicka här för att ändra format</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2021-09-28</a:t>
            </a:fld>
            <a:endParaRPr lang="sv-SE" noProof="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Tree>
    <p:extLst>
      <p:ext uri="{BB962C8B-B14F-4D97-AF65-F5344CB8AC3E}">
        <p14:creationId xmlns:p14="http://schemas.microsoft.com/office/powerpoint/2010/main" val="248682443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1396" y="275877"/>
            <a:ext cx="8200503" cy="1143000"/>
          </a:xfrm>
          <a:prstGeom prst="rect">
            <a:avLst/>
          </a:prstGeom>
        </p:spPr>
        <p:txBody>
          <a:bodyPr vert="horz" lIns="91440" tIns="45720" rIns="91440" bIns="45720" rtlCol="0" anchor="ctr">
            <a:normAutofit/>
          </a:bodyPr>
          <a:lstStyle/>
          <a:p>
            <a:r>
              <a:rPr lang="sv-SE" noProof="0"/>
              <a:t>Klicka här för att ändra format</a:t>
            </a:r>
          </a:p>
        </p:txBody>
      </p:sp>
      <p:sp>
        <p:nvSpPr>
          <p:cNvPr id="3" name="Text Placeholder 2"/>
          <p:cNvSpPr>
            <a:spLocks noGrp="1"/>
          </p:cNvSpPr>
          <p:nvPr>
            <p:ph type="body" idx="1"/>
          </p:nvPr>
        </p:nvSpPr>
        <p:spPr>
          <a:xfrm>
            <a:off x="1921396" y="1614488"/>
            <a:ext cx="8200503" cy="4592186"/>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6" name="Picture 6" descr="Innovation_Skane_CMYK.eps"/>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0121900" y="5881970"/>
            <a:ext cx="1929114" cy="97508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68" r:id="rId3"/>
    <p:sldLayoutId id="2147493457" r:id="rId4"/>
    <p:sldLayoutId id="2147493469" r:id="rId5"/>
    <p:sldLayoutId id="2147493470" r:id="rId6"/>
    <p:sldLayoutId id="2147493458" r:id="rId7"/>
    <p:sldLayoutId id="2147493459" r:id="rId8"/>
    <p:sldLayoutId id="2147493460" r:id="rId9"/>
    <p:sldLayoutId id="2147493461" r:id="rId10"/>
    <p:sldLayoutId id="2147493475" r:id="rId11"/>
    <p:sldLayoutId id="2147493476" r:id="rId12"/>
    <p:sldLayoutId id="2147493477" r:id="rId13"/>
    <p:sldLayoutId id="2147493462" r:id="rId14"/>
    <p:sldLayoutId id="2147493463" r:id="rId15"/>
    <p:sldLayoutId id="2147493464" r:id="rId16"/>
    <p:sldLayoutId id="2147493472" r:id="rId17"/>
    <p:sldLayoutId id="2147493473" r:id="rId18"/>
    <p:sldLayoutId id="2147493474" r:id="rId19"/>
    <p:sldLayoutId id="2147493465" r:id="rId20"/>
    <p:sldLayoutId id="2147493466" r:id="rId21"/>
    <p:sldLayoutId id="2147493478" r:id="rId22"/>
    <p:sldLayoutId id="2147493479" r:id="rId23"/>
    <p:sldLayoutId id="2147493482" r:id="rId24"/>
    <p:sldLayoutId id="2147493484" r:id="rId25"/>
    <p:sldLayoutId id="2147493485" r:id="rId26"/>
    <p:sldLayoutId id="2147493486" r:id="rId27"/>
    <p:sldLayoutId id="2147493487" r:id="rId28"/>
    <p:sldLayoutId id="2147493488" r:id="rId29"/>
    <p:sldLayoutId id="2147493489" r:id="rId30"/>
    <p:sldLayoutId id="2147493490" r:id="rId31"/>
    <p:sldLayoutId id="2147493491" r:id="rId32"/>
  </p:sldLayoutIdLst>
  <mc:AlternateContent xmlns:mc="http://schemas.openxmlformats.org/markup-compatibility/2006">
    <mc:Choice xmlns:p14="http://schemas.microsoft.com/office/powerpoint/2010/main" Requires="p14">
      <p:transition p14:dur="400">
        <p:fade/>
      </p:transition>
    </mc:Choice>
    <mc:Fallback>
      <p:transition>
        <p:fade/>
      </p:transition>
    </mc:Fallback>
  </mc:AlternateContent>
  <p:txStyles>
    <p:titleStyle>
      <a:lvl1pPr algn="ctr" defTabSz="457200" rtl="0" eaLnBrk="1" latinLnBrk="0" hangingPunct="1">
        <a:spcBef>
          <a:spcPct val="0"/>
        </a:spcBef>
        <a:buNone/>
        <a:defRPr sz="4400" b="0" i="0" kern="4000" spc="-180" baseline="0">
          <a:solidFill>
            <a:schemeClr val="tx1"/>
          </a:solidFill>
          <a:latin typeface="+mj-lt"/>
          <a:ea typeface="+mj-ea"/>
          <a:cs typeface="+mj-cs"/>
        </a:defRPr>
      </a:lvl1pPr>
    </p:titleStyle>
    <p:bodyStyle>
      <a:lvl1pPr marL="342900" indent="-342900" algn="l" defTabSz="457200" rtl="0" eaLnBrk="1" latinLnBrk="0" hangingPunct="1">
        <a:spcBef>
          <a:spcPts val="800"/>
        </a:spcBef>
        <a:buFont typeface="Arial"/>
        <a:buChar char="•"/>
        <a:defRPr sz="2000" b="1" kern="2000" spc="-100">
          <a:solidFill>
            <a:schemeClr val="tx1"/>
          </a:solidFill>
          <a:latin typeface="+mn-lt"/>
          <a:ea typeface="+mn-ea"/>
          <a:cs typeface="+mn-cs"/>
        </a:defRPr>
      </a:lvl1pPr>
      <a:lvl2pPr marL="742950" indent="-285750" algn="l" defTabSz="457200" rtl="0" eaLnBrk="1" latinLnBrk="0" hangingPunct="1">
        <a:spcBef>
          <a:spcPts val="800"/>
        </a:spcBef>
        <a:buFont typeface="Arial"/>
        <a:buChar char="–"/>
        <a:defRPr sz="2000" kern="2000" spc="-1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1800" kern="2000" spc="-1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1600" kern="2000" spc="-1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1400" kern="2000" spc="-1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2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934901" y="5498988"/>
            <a:ext cx="5007437" cy="1359012"/>
          </a:xfrm>
        </p:spPr>
        <p:txBody>
          <a:bodyPr vert="horz" lIns="91440" tIns="45720" rIns="91440" bIns="45720" rtlCol="0" anchor="t">
            <a:normAutofit/>
          </a:bodyPr>
          <a:lstStyle/>
          <a:p>
            <a:r>
              <a:rPr lang="sv-SE" sz="1800" dirty="0">
                <a:solidFill>
                  <a:schemeClr val="bg1">
                    <a:lumMod val="50000"/>
                  </a:schemeClr>
                </a:solidFill>
              </a:rPr>
              <a:t>Fred </a:t>
            </a:r>
            <a:r>
              <a:rPr lang="sv-SE" sz="1800" dirty="0" err="1">
                <a:solidFill>
                  <a:schemeClr val="bg1">
                    <a:lumMod val="50000"/>
                  </a:schemeClr>
                </a:solidFill>
              </a:rPr>
              <a:t>kjellson</a:t>
            </a:r>
            <a:endParaRPr lang="sv-SE" sz="1800" dirty="0">
              <a:solidFill>
                <a:schemeClr val="bg1">
                  <a:lumMod val="50000"/>
                </a:schemeClr>
              </a:solidFill>
            </a:endParaRPr>
          </a:p>
          <a:p>
            <a:r>
              <a:rPr lang="sv-SE" dirty="0">
                <a:solidFill>
                  <a:schemeClr val="bg1">
                    <a:lumMod val="50000"/>
                  </a:schemeClr>
                </a:solidFill>
              </a:rPr>
              <a:t>29 </a:t>
            </a:r>
            <a:r>
              <a:rPr lang="sv-SE" dirty="0" err="1">
                <a:solidFill>
                  <a:schemeClr val="bg1">
                    <a:lumMod val="50000"/>
                  </a:schemeClr>
                </a:solidFill>
              </a:rPr>
              <a:t>septEMBER</a:t>
            </a:r>
            <a:r>
              <a:rPr lang="sv-SE" dirty="0">
                <a:solidFill>
                  <a:schemeClr val="bg1">
                    <a:lumMod val="50000"/>
                  </a:schemeClr>
                </a:solidFill>
              </a:rPr>
              <a:t> 2021</a:t>
            </a:r>
          </a:p>
        </p:txBody>
      </p:sp>
      <p:sp>
        <p:nvSpPr>
          <p:cNvPr id="2" name="Rubrik 1"/>
          <p:cNvSpPr>
            <a:spLocks noGrp="1"/>
          </p:cNvSpPr>
          <p:nvPr>
            <p:ph type="ctrTitle" idx="4294967295"/>
          </p:nvPr>
        </p:nvSpPr>
        <p:spPr>
          <a:xfrm>
            <a:off x="1934901" y="2917527"/>
            <a:ext cx="8322198" cy="793750"/>
          </a:xfrm>
        </p:spPr>
        <p:txBody>
          <a:bodyPr>
            <a:normAutofit fontScale="90000"/>
          </a:bodyPr>
          <a:lstStyle/>
          <a:p>
            <a:pPr>
              <a:lnSpc>
                <a:spcPct val="150000"/>
              </a:lnSpc>
            </a:pPr>
            <a:r>
              <a:rPr lang="en-US" sz="5000" b="0" dirty="0"/>
              <a:t>Challenges and bottlenecks in eHealth – conclusions from the BSR-project DNA</a:t>
            </a:r>
            <a:br>
              <a:rPr lang="sv-SE" b="0" dirty="0"/>
            </a:br>
            <a:br>
              <a:rPr lang="sv-SE" b="0" dirty="0"/>
            </a:br>
            <a:endParaRPr lang="sv-SE" sz="2700" b="0" dirty="0"/>
          </a:p>
        </p:txBody>
      </p:sp>
      <p:pic>
        <p:nvPicPr>
          <p:cNvPr id="1026" name="Picture 2" descr="Interreg BSR logo - Scanbalt">
            <a:extLst>
              <a:ext uri="{FF2B5EF4-FFF2-40B4-BE49-F238E27FC236}">
                <a16:creationId xmlns:a16="http://schemas.microsoft.com/office/drawing/2014/main" id="{8F5D95D4-5C6B-4E35-B283-0990D5DB0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646" y="15391"/>
            <a:ext cx="41148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ven Parkel - Secretary General - ScanBalt BioRegion | Business Profile |  Apollo.io">
            <a:extLst>
              <a:ext uri="{FF2B5EF4-FFF2-40B4-BE49-F238E27FC236}">
                <a16:creationId xmlns:a16="http://schemas.microsoft.com/office/drawing/2014/main" id="{FCD26246-84A0-4AB9-A10E-4B406C498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349" y="511279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81831D35-13E6-4BE7-9FDD-5FDF9A198590}"/>
              </a:ext>
            </a:extLst>
          </p:cNvPr>
          <p:cNvPicPr>
            <a:picLocks noChangeAspect="1"/>
          </p:cNvPicPr>
          <p:nvPr/>
        </p:nvPicPr>
        <p:blipFill>
          <a:blip r:embed="rId5"/>
          <a:stretch>
            <a:fillRect/>
          </a:stretch>
        </p:blipFill>
        <p:spPr>
          <a:xfrm>
            <a:off x="8424909" y="5639437"/>
            <a:ext cx="1418807" cy="851722"/>
          </a:xfrm>
          <a:prstGeom prst="rect">
            <a:avLst/>
          </a:prstGeom>
        </p:spPr>
      </p:pic>
    </p:spTree>
    <p:extLst>
      <p:ext uri="{BB962C8B-B14F-4D97-AF65-F5344CB8AC3E}">
        <p14:creationId xmlns:p14="http://schemas.microsoft.com/office/powerpoint/2010/main" val="60861844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CE765A-0759-4A25-AA7D-BADA270C2337}"/>
              </a:ext>
            </a:extLst>
          </p:cNvPr>
          <p:cNvSpPr>
            <a:spLocks noGrp="1"/>
          </p:cNvSpPr>
          <p:nvPr>
            <p:ph type="title"/>
          </p:nvPr>
        </p:nvSpPr>
        <p:spPr/>
        <p:txBody>
          <a:bodyPr/>
          <a:lstStyle/>
          <a:p>
            <a:r>
              <a:rPr lang="sv-SE"/>
              <a:t>Company survey</a:t>
            </a:r>
          </a:p>
        </p:txBody>
      </p:sp>
      <p:sp>
        <p:nvSpPr>
          <p:cNvPr id="3" name="Platshållare för innehåll 2">
            <a:extLst>
              <a:ext uri="{FF2B5EF4-FFF2-40B4-BE49-F238E27FC236}">
                <a16:creationId xmlns:a16="http://schemas.microsoft.com/office/drawing/2014/main" id="{69336D69-8EB8-490A-ABA0-04764556074C}"/>
              </a:ext>
            </a:extLst>
          </p:cNvPr>
          <p:cNvSpPr>
            <a:spLocks noGrp="1"/>
          </p:cNvSpPr>
          <p:nvPr>
            <p:ph idx="1"/>
          </p:nvPr>
        </p:nvSpPr>
        <p:spPr>
          <a:xfrm>
            <a:off x="2617075" y="1628775"/>
            <a:ext cx="8587954" cy="575709"/>
          </a:xfrm>
        </p:spPr>
        <p:txBody>
          <a:bodyPr>
            <a:normAutofit/>
          </a:bodyPr>
          <a:lstStyle/>
          <a:p>
            <a:pPr marL="0" indent="0">
              <a:buNone/>
            </a:pPr>
            <a:r>
              <a:rPr lang="sv-SE" sz="2400" b="0" i="1" err="1"/>
              <a:t>Which</a:t>
            </a:r>
            <a:r>
              <a:rPr lang="sv-SE" sz="2400" b="0" i="1"/>
              <a:t> </a:t>
            </a:r>
            <a:r>
              <a:rPr lang="sv-SE" sz="2400" b="0" i="1" err="1"/>
              <a:t>challenges</a:t>
            </a:r>
            <a:r>
              <a:rPr lang="sv-SE" sz="2400" b="0" i="1"/>
              <a:t> or </a:t>
            </a:r>
            <a:r>
              <a:rPr lang="sv-SE" sz="2400" b="0" i="1" err="1"/>
              <a:t>barriers</a:t>
            </a:r>
            <a:r>
              <a:rPr lang="sv-SE" sz="2400" b="0" i="1"/>
              <a:t> do </a:t>
            </a:r>
            <a:r>
              <a:rPr lang="sv-SE" sz="2400" b="0" i="1" err="1"/>
              <a:t>you</a:t>
            </a:r>
            <a:r>
              <a:rPr lang="sv-SE" sz="2400" b="0" i="1"/>
              <a:t> </a:t>
            </a:r>
            <a:r>
              <a:rPr lang="sv-SE" sz="2400" b="0" i="1" err="1"/>
              <a:t>find</a:t>
            </a:r>
            <a:r>
              <a:rPr lang="sv-SE" sz="2400" b="0" i="1"/>
              <a:t> </a:t>
            </a:r>
            <a:r>
              <a:rPr lang="sv-SE" sz="2400" b="0" i="1" err="1"/>
              <a:t>most</a:t>
            </a:r>
            <a:r>
              <a:rPr lang="sv-SE" sz="2400" b="0" i="1"/>
              <a:t> relevant?</a:t>
            </a:r>
          </a:p>
        </p:txBody>
      </p:sp>
      <p:sp>
        <p:nvSpPr>
          <p:cNvPr id="5" name="Platshållare för text 3">
            <a:extLst>
              <a:ext uri="{FF2B5EF4-FFF2-40B4-BE49-F238E27FC236}">
                <a16:creationId xmlns:a16="http://schemas.microsoft.com/office/drawing/2014/main" id="{B11D289E-4B9A-4034-B241-7B02C0E65E12}"/>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pic>
        <p:nvPicPr>
          <p:cNvPr id="4" name="Bildobjekt 3">
            <a:extLst>
              <a:ext uri="{FF2B5EF4-FFF2-40B4-BE49-F238E27FC236}">
                <a16:creationId xmlns:a16="http://schemas.microsoft.com/office/drawing/2014/main" id="{7917D94E-8228-4BDB-99E6-BD102864E196}"/>
              </a:ext>
            </a:extLst>
          </p:cNvPr>
          <p:cNvPicPr>
            <a:picLocks noChangeAspect="1"/>
          </p:cNvPicPr>
          <p:nvPr/>
        </p:nvPicPr>
        <p:blipFill rotWithShape="1">
          <a:blip r:embed="rId2"/>
          <a:srcRect r="12273"/>
          <a:stretch/>
        </p:blipFill>
        <p:spPr>
          <a:xfrm>
            <a:off x="8047825" y="2617270"/>
            <a:ext cx="3534576" cy="2552700"/>
          </a:xfrm>
          <a:prstGeom prst="rect">
            <a:avLst/>
          </a:prstGeom>
        </p:spPr>
      </p:pic>
      <p:sp>
        <p:nvSpPr>
          <p:cNvPr id="6" name="Platshållare för innehåll 2">
            <a:extLst>
              <a:ext uri="{FF2B5EF4-FFF2-40B4-BE49-F238E27FC236}">
                <a16:creationId xmlns:a16="http://schemas.microsoft.com/office/drawing/2014/main" id="{2FC4FE4D-542B-4F5C-AA59-4510BF5AB719}"/>
              </a:ext>
            </a:extLst>
          </p:cNvPr>
          <p:cNvSpPr txBox="1">
            <a:spLocks/>
          </p:cNvSpPr>
          <p:nvPr/>
        </p:nvSpPr>
        <p:spPr>
          <a:xfrm>
            <a:off x="2617075" y="2617270"/>
            <a:ext cx="4846981" cy="3485818"/>
          </a:xfrm>
          <a:prstGeom prst="rect">
            <a:avLst/>
          </a:prstGeom>
        </p:spPr>
        <p:txBody>
          <a:bodyPr vert="horz" lIns="91440" tIns="45720" rIns="91440" bIns="45720" rtlCol="0">
            <a:normAutofit/>
          </a:bodyPr>
          <a:lstStyle>
            <a:lvl1pPr marL="342900" indent="-342900" algn="l" defTabSz="457200" rtl="0" eaLnBrk="1" latinLnBrk="0" hangingPunct="1">
              <a:spcBef>
                <a:spcPts val="800"/>
              </a:spcBef>
              <a:buFont typeface="Arial"/>
              <a:buChar char="•"/>
              <a:defRPr sz="2000" b="1" kern="2000" spc="-100">
                <a:solidFill>
                  <a:schemeClr val="tx1"/>
                </a:solidFill>
                <a:latin typeface="+mn-lt"/>
                <a:ea typeface="+mn-ea"/>
                <a:cs typeface="+mn-cs"/>
              </a:defRPr>
            </a:lvl1pPr>
            <a:lvl2pPr marL="742950" indent="-285750" algn="l" defTabSz="457200" rtl="0" eaLnBrk="1" latinLnBrk="0" hangingPunct="1">
              <a:spcBef>
                <a:spcPts val="800"/>
              </a:spcBef>
              <a:buFont typeface="Arial"/>
              <a:buChar char="–"/>
              <a:defRPr sz="2000" kern="2000" spc="-1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1800" kern="2000" spc="-1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1600" kern="2000" spc="-1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1400" kern="2000" spc="-1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sv-SE">
                <a:solidFill>
                  <a:schemeClr val="accent6"/>
                </a:solidFill>
              </a:rPr>
              <a:t>Lack of </a:t>
            </a:r>
            <a:r>
              <a:rPr lang="sv-SE" err="1">
                <a:solidFill>
                  <a:schemeClr val="accent6"/>
                </a:solidFill>
              </a:rPr>
              <a:t>foresight</a:t>
            </a:r>
            <a:r>
              <a:rPr lang="sv-SE">
                <a:solidFill>
                  <a:schemeClr val="accent6"/>
                </a:solidFill>
              </a:rPr>
              <a:t> in the H&amp;C organisation</a:t>
            </a:r>
          </a:p>
          <a:p>
            <a:pPr marL="457200" indent="-457200">
              <a:buFont typeface="+mj-lt"/>
              <a:buAutoNum type="arabicPeriod"/>
            </a:pPr>
            <a:r>
              <a:rPr lang="sv-SE">
                <a:solidFill>
                  <a:srgbClr val="ED7132"/>
                </a:solidFill>
              </a:rPr>
              <a:t>Non-</a:t>
            </a:r>
            <a:r>
              <a:rPr lang="sv-SE" err="1">
                <a:solidFill>
                  <a:srgbClr val="ED7132"/>
                </a:solidFill>
              </a:rPr>
              <a:t>logical</a:t>
            </a:r>
            <a:r>
              <a:rPr lang="sv-SE">
                <a:solidFill>
                  <a:srgbClr val="ED7132"/>
                </a:solidFill>
              </a:rPr>
              <a:t> H&amp;C service </a:t>
            </a:r>
            <a:r>
              <a:rPr lang="sv-SE" err="1">
                <a:solidFill>
                  <a:srgbClr val="ED7132"/>
                </a:solidFill>
              </a:rPr>
              <a:t>structure</a:t>
            </a:r>
            <a:endParaRPr lang="sv-SE">
              <a:solidFill>
                <a:srgbClr val="ED7132"/>
              </a:solidFill>
            </a:endParaRPr>
          </a:p>
          <a:p>
            <a:pPr marL="457200" indent="-457200">
              <a:buFont typeface="+mj-lt"/>
              <a:buAutoNum type="arabicPeriod"/>
            </a:pPr>
            <a:r>
              <a:rPr lang="sv-SE" err="1">
                <a:solidFill>
                  <a:srgbClr val="A4951C"/>
                </a:solidFill>
              </a:rPr>
              <a:t>Inflexible</a:t>
            </a:r>
            <a:r>
              <a:rPr lang="sv-SE">
                <a:solidFill>
                  <a:srgbClr val="A4951C"/>
                </a:solidFill>
              </a:rPr>
              <a:t> or </a:t>
            </a:r>
            <a:r>
              <a:rPr lang="sv-SE" err="1">
                <a:solidFill>
                  <a:srgbClr val="A4951C"/>
                </a:solidFill>
              </a:rPr>
              <a:t>complex</a:t>
            </a:r>
            <a:r>
              <a:rPr lang="sv-SE">
                <a:solidFill>
                  <a:srgbClr val="A4951C"/>
                </a:solidFill>
              </a:rPr>
              <a:t> </a:t>
            </a:r>
            <a:r>
              <a:rPr lang="sv-SE" err="1">
                <a:solidFill>
                  <a:srgbClr val="A4951C"/>
                </a:solidFill>
              </a:rPr>
              <a:t>procurement</a:t>
            </a:r>
            <a:r>
              <a:rPr lang="sv-SE">
                <a:solidFill>
                  <a:srgbClr val="A4951C"/>
                </a:solidFill>
              </a:rPr>
              <a:t> process</a:t>
            </a:r>
          </a:p>
          <a:p>
            <a:pPr marL="457200" indent="-457200">
              <a:buFont typeface="+mj-lt"/>
              <a:buAutoNum type="arabicPeriod"/>
            </a:pPr>
            <a:r>
              <a:rPr lang="sv-SE" err="1">
                <a:solidFill>
                  <a:srgbClr val="52A02E"/>
                </a:solidFill>
              </a:rPr>
              <a:t>Issues</a:t>
            </a:r>
            <a:r>
              <a:rPr lang="sv-SE">
                <a:solidFill>
                  <a:srgbClr val="52A02E"/>
                </a:solidFill>
              </a:rPr>
              <a:t> </a:t>
            </a:r>
            <a:r>
              <a:rPr lang="sv-SE" err="1">
                <a:solidFill>
                  <a:srgbClr val="52A02E"/>
                </a:solidFill>
              </a:rPr>
              <a:t>related</a:t>
            </a:r>
            <a:r>
              <a:rPr lang="sv-SE">
                <a:solidFill>
                  <a:srgbClr val="52A02E"/>
                </a:solidFill>
              </a:rPr>
              <a:t> to </a:t>
            </a:r>
            <a:r>
              <a:rPr lang="sv-SE" err="1">
                <a:solidFill>
                  <a:srgbClr val="52A02E"/>
                </a:solidFill>
              </a:rPr>
              <a:t>payments</a:t>
            </a:r>
            <a:r>
              <a:rPr lang="sv-SE">
                <a:solidFill>
                  <a:srgbClr val="52A02E"/>
                </a:solidFill>
              </a:rPr>
              <a:t> &amp; </a:t>
            </a:r>
            <a:r>
              <a:rPr lang="sv-SE" err="1">
                <a:solidFill>
                  <a:srgbClr val="52A02E"/>
                </a:solidFill>
              </a:rPr>
              <a:t>reimbursements</a:t>
            </a:r>
            <a:endParaRPr lang="sv-SE">
              <a:solidFill>
                <a:srgbClr val="52A02E"/>
              </a:solidFill>
            </a:endParaRPr>
          </a:p>
          <a:p>
            <a:pPr marL="457200" indent="-457200">
              <a:buFont typeface="+mj-lt"/>
              <a:buAutoNum type="arabicPeriod"/>
            </a:pPr>
            <a:r>
              <a:rPr lang="sv-SE" err="1">
                <a:solidFill>
                  <a:srgbClr val="9467BC"/>
                </a:solidFill>
              </a:rPr>
              <a:t>Regulatory</a:t>
            </a:r>
            <a:r>
              <a:rPr lang="sv-SE">
                <a:solidFill>
                  <a:srgbClr val="9467BC"/>
                </a:solidFill>
              </a:rPr>
              <a:t> </a:t>
            </a:r>
            <a:r>
              <a:rPr lang="sv-SE" err="1">
                <a:solidFill>
                  <a:srgbClr val="9467BC"/>
                </a:solidFill>
              </a:rPr>
              <a:t>understanding</a:t>
            </a:r>
            <a:endParaRPr lang="sv-SE">
              <a:solidFill>
                <a:srgbClr val="9467BC"/>
              </a:solidFill>
            </a:endParaRPr>
          </a:p>
          <a:p>
            <a:pPr marL="457200" indent="-457200">
              <a:buFont typeface="+mj-lt"/>
              <a:buAutoNum type="arabicPeriod"/>
            </a:pPr>
            <a:r>
              <a:rPr lang="sv-SE">
                <a:solidFill>
                  <a:srgbClr val="D449A9"/>
                </a:solidFill>
              </a:rPr>
              <a:t>Access to </a:t>
            </a:r>
            <a:r>
              <a:rPr lang="sv-SE" err="1">
                <a:solidFill>
                  <a:srgbClr val="D449A9"/>
                </a:solidFill>
              </a:rPr>
              <a:t>testing</a:t>
            </a:r>
            <a:r>
              <a:rPr lang="sv-SE">
                <a:solidFill>
                  <a:srgbClr val="D449A9"/>
                </a:solidFill>
              </a:rPr>
              <a:t>/</a:t>
            </a:r>
            <a:r>
              <a:rPr lang="sv-SE" err="1">
                <a:solidFill>
                  <a:srgbClr val="D449A9"/>
                </a:solidFill>
              </a:rPr>
              <a:t>demonstrators</a:t>
            </a:r>
            <a:endParaRPr lang="sv-SE">
              <a:solidFill>
                <a:srgbClr val="D449A9"/>
              </a:solidFill>
            </a:endParaRPr>
          </a:p>
          <a:p>
            <a:endParaRPr lang="sv-SE">
              <a:solidFill>
                <a:srgbClr val="52A02E"/>
              </a:solidFill>
            </a:endParaRPr>
          </a:p>
          <a:p>
            <a:endParaRPr lang="sv-SE">
              <a:solidFill>
                <a:srgbClr val="52A02E"/>
              </a:solidFill>
            </a:endParaRPr>
          </a:p>
        </p:txBody>
      </p:sp>
      <p:sp>
        <p:nvSpPr>
          <p:cNvPr id="7" name="textruta 6">
            <a:extLst>
              <a:ext uri="{FF2B5EF4-FFF2-40B4-BE49-F238E27FC236}">
                <a16:creationId xmlns:a16="http://schemas.microsoft.com/office/drawing/2014/main" id="{DEEDF377-3AF3-4CF9-AE2B-735CA461664F}"/>
              </a:ext>
            </a:extLst>
          </p:cNvPr>
          <p:cNvSpPr txBox="1"/>
          <p:nvPr/>
        </p:nvSpPr>
        <p:spPr>
          <a:xfrm>
            <a:off x="8047824" y="2424223"/>
            <a:ext cx="316455" cy="369332"/>
          </a:xfrm>
          <a:prstGeom prst="rect">
            <a:avLst/>
          </a:prstGeom>
          <a:noFill/>
        </p:spPr>
        <p:txBody>
          <a:bodyPr wrap="square" rtlCol="0">
            <a:spAutoFit/>
          </a:bodyPr>
          <a:lstStyle/>
          <a:p>
            <a:r>
              <a:rPr lang="sv-SE"/>
              <a:t>1</a:t>
            </a:r>
          </a:p>
        </p:txBody>
      </p:sp>
      <p:sp>
        <p:nvSpPr>
          <p:cNvPr id="8" name="textruta 7">
            <a:extLst>
              <a:ext uri="{FF2B5EF4-FFF2-40B4-BE49-F238E27FC236}">
                <a16:creationId xmlns:a16="http://schemas.microsoft.com/office/drawing/2014/main" id="{4B41A807-9401-45B7-823D-75C55EF9351C}"/>
              </a:ext>
            </a:extLst>
          </p:cNvPr>
          <p:cNvSpPr txBox="1"/>
          <p:nvPr/>
        </p:nvSpPr>
        <p:spPr>
          <a:xfrm>
            <a:off x="8448317" y="2424223"/>
            <a:ext cx="316455" cy="369332"/>
          </a:xfrm>
          <a:prstGeom prst="rect">
            <a:avLst/>
          </a:prstGeom>
          <a:noFill/>
        </p:spPr>
        <p:txBody>
          <a:bodyPr wrap="square" rtlCol="0">
            <a:spAutoFit/>
          </a:bodyPr>
          <a:lstStyle/>
          <a:p>
            <a:r>
              <a:rPr lang="sv-SE"/>
              <a:t>2</a:t>
            </a:r>
          </a:p>
        </p:txBody>
      </p:sp>
      <p:sp>
        <p:nvSpPr>
          <p:cNvPr id="9" name="textruta 8">
            <a:extLst>
              <a:ext uri="{FF2B5EF4-FFF2-40B4-BE49-F238E27FC236}">
                <a16:creationId xmlns:a16="http://schemas.microsoft.com/office/drawing/2014/main" id="{BF0DC136-0759-4A64-971C-B5428C04790C}"/>
              </a:ext>
            </a:extLst>
          </p:cNvPr>
          <p:cNvSpPr txBox="1"/>
          <p:nvPr/>
        </p:nvSpPr>
        <p:spPr>
          <a:xfrm>
            <a:off x="11162914" y="2397531"/>
            <a:ext cx="316455" cy="369332"/>
          </a:xfrm>
          <a:prstGeom prst="rect">
            <a:avLst/>
          </a:prstGeom>
          <a:noFill/>
        </p:spPr>
        <p:txBody>
          <a:bodyPr wrap="square" rtlCol="0">
            <a:spAutoFit/>
          </a:bodyPr>
          <a:lstStyle/>
          <a:p>
            <a:r>
              <a:rPr lang="sv-SE"/>
              <a:t>3</a:t>
            </a:r>
          </a:p>
        </p:txBody>
      </p:sp>
      <p:sp>
        <p:nvSpPr>
          <p:cNvPr id="10" name="textruta 9">
            <a:extLst>
              <a:ext uri="{FF2B5EF4-FFF2-40B4-BE49-F238E27FC236}">
                <a16:creationId xmlns:a16="http://schemas.microsoft.com/office/drawing/2014/main" id="{1F5D96BA-2F75-4D64-8F30-2C9942E2CD62}"/>
              </a:ext>
            </a:extLst>
          </p:cNvPr>
          <p:cNvSpPr txBox="1"/>
          <p:nvPr/>
        </p:nvSpPr>
        <p:spPr>
          <a:xfrm>
            <a:off x="8848810" y="2673943"/>
            <a:ext cx="316455" cy="369332"/>
          </a:xfrm>
          <a:prstGeom prst="rect">
            <a:avLst/>
          </a:prstGeom>
          <a:noFill/>
        </p:spPr>
        <p:txBody>
          <a:bodyPr wrap="square" rtlCol="0">
            <a:spAutoFit/>
          </a:bodyPr>
          <a:lstStyle/>
          <a:p>
            <a:r>
              <a:rPr lang="sv-SE"/>
              <a:t>4</a:t>
            </a:r>
          </a:p>
        </p:txBody>
      </p:sp>
      <p:sp>
        <p:nvSpPr>
          <p:cNvPr id="11" name="textruta 10">
            <a:extLst>
              <a:ext uri="{FF2B5EF4-FFF2-40B4-BE49-F238E27FC236}">
                <a16:creationId xmlns:a16="http://schemas.microsoft.com/office/drawing/2014/main" id="{71622520-C3BB-40B8-9865-2CD34F8B518C}"/>
              </a:ext>
            </a:extLst>
          </p:cNvPr>
          <p:cNvSpPr txBox="1"/>
          <p:nvPr/>
        </p:nvSpPr>
        <p:spPr>
          <a:xfrm>
            <a:off x="9618523" y="2673943"/>
            <a:ext cx="316455" cy="369332"/>
          </a:xfrm>
          <a:prstGeom prst="rect">
            <a:avLst/>
          </a:prstGeom>
          <a:noFill/>
        </p:spPr>
        <p:txBody>
          <a:bodyPr wrap="square" rtlCol="0">
            <a:spAutoFit/>
          </a:bodyPr>
          <a:lstStyle/>
          <a:p>
            <a:r>
              <a:rPr lang="sv-SE"/>
              <a:t>5</a:t>
            </a:r>
          </a:p>
        </p:txBody>
      </p:sp>
      <p:sp>
        <p:nvSpPr>
          <p:cNvPr id="12" name="textruta 11">
            <a:extLst>
              <a:ext uri="{FF2B5EF4-FFF2-40B4-BE49-F238E27FC236}">
                <a16:creationId xmlns:a16="http://schemas.microsoft.com/office/drawing/2014/main" id="{9382E970-D94B-4420-AAC5-1790BBB46926}"/>
              </a:ext>
            </a:extLst>
          </p:cNvPr>
          <p:cNvSpPr txBox="1"/>
          <p:nvPr/>
        </p:nvSpPr>
        <p:spPr>
          <a:xfrm>
            <a:off x="10401788" y="3429000"/>
            <a:ext cx="316455" cy="369332"/>
          </a:xfrm>
          <a:prstGeom prst="rect">
            <a:avLst/>
          </a:prstGeom>
          <a:noFill/>
        </p:spPr>
        <p:txBody>
          <a:bodyPr wrap="square" rtlCol="0">
            <a:spAutoFit/>
          </a:bodyPr>
          <a:lstStyle/>
          <a:p>
            <a:r>
              <a:rPr lang="sv-SE"/>
              <a:t>6</a:t>
            </a:r>
          </a:p>
        </p:txBody>
      </p:sp>
    </p:spTree>
    <p:extLst>
      <p:ext uri="{BB962C8B-B14F-4D97-AF65-F5344CB8AC3E}">
        <p14:creationId xmlns:p14="http://schemas.microsoft.com/office/powerpoint/2010/main" val="243439401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2B7190B6-4B73-4E24-8422-757B793E800D}"/>
              </a:ext>
            </a:extLst>
          </p:cNvPr>
          <p:cNvPicPr>
            <a:picLocks noChangeAspect="1"/>
          </p:cNvPicPr>
          <p:nvPr/>
        </p:nvPicPr>
        <p:blipFill>
          <a:blip r:embed="rId2"/>
          <a:stretch>
            <a:fillRect/>
          </a:stretch>
        </p:blipFill>
        <p:spPr>
          <a:xfrm>
            <a:off x="7542212" y="2726183"/>
            <a:ext cx="4410075" cy="2676525"/>
          </a:xfrm>
          <a:prstGeom prst="rect">
            <a:avLst/>
          </a:prstGeom>
        </p:spPr>
      </p:pic>
      <p:sp>
        <p:nvSpPr>
          <p:cNvPr id="2" name="Rubrik 1">
            <a:extLst>
              <a:ext uri="{FF2B5EF4-FFF2-40B4-BE49-F238E27FC236}">
                <a16:creationId xmlns:a16="http://schemas.microsoft.com/office/drawing/2014/main" id="{FACE765A-0759-4A25-AA7D-BADA270C2337}"/>
              </a:ext>
            </a:extLst>
          </p:cNvPr>
          <p:cNvSpPr>
            <a:spLocks noGrp="1"/>
          </p:cNvSpPr>
          <p:nvPr>
            <p:ph type="title"/>
          </p:nvPr>
        </p:nvSpPr>
        <p:spPr/>
        <p:txBody>
          <a:bodyPr/>
          <a:lstStyle/>
          <a:p>
            <a:r>
              <a:rPr lang="sv-SE"/>
              <a:t>Company survey</a:t>
            </a:r>
          </a:p>
        </p:txBody>
      </p:sp>
      <p:sp>
        <p:nvSpPr>
          <p:cNvPr id="3" name="Platshållare för innehåll 2">
            <a:extLst>
              <a:ext uri="{FF2B5EF4-FFF2-40B4-BE49-F238E27FC236}">
                <a16:creationId xmlns:a16="http://schemas.microsoft.com/office/drawing/2014/main" id="{69336D69-8EB8-490A-ABA0-04764556074C}"/>
              </a:ext>
            </a:extLst>
          </p:cNvPr>
          <p:cNvSpPr>
            <a:spLocks noGrp="1"/>
          </p:cNvSpPr>
          <p:nvPr>
            <p:ph idx="1"/>
          </p:nvPr>
        </p:nvSpPr>
        <p:spPr>
          <a:xfrm>
            <a:off x="2617074" y="1628775"/>
            <a:ext cx="8771935" cy="575709"/>
          </a:xfrm>
        </p:spPr>
        <p:txBody>
          <a:bodyPr>
            <a:noAutofit/>
          </a:bodyPr>
          <a:lstStyle/>
          <a:p>
            <a:pPr marL="0" indent="0">
              <a:buNone/>
            </a:pPr>
            <a:r>
              <a:rPr lang="sv-SE" sz="2400" b="0" i="1" err="1"/>
              <a:t>What</a:t>
            </a:r>
            <a:r>
              <a:rPr lang="sv-SE" sz="2400" b="0" i="1"/>
              <a:t> </a:t>
            </a:r>
            <a:r>
              <a:rPr lang="sv-SE" sz="2400" b="0" i="1" err="1"/>
              <a:t>five</a:t>
            </a:r>
            <a:r>
              <a:rPr lang="sv-SE" sz="2400" b="0" i="1"/>
              <a:t> </a:t>
            </a:r>
            <a:r>
              <a:rPr lang="sv-SE" sz="2400" b="0" i="1" err="1"/>
              <a:t>subjects</a:t>
            </a:r>
            <a:r>
              <a:rPr lang="sv-SE" sz="2400" b="0" i="1"/>
              <a:t> </a:t>
            </a:r>
            <a:r>
              <a:rPr lang="sv-SE" sz="2400" b="0" i="1" err="1"/>
              <a:t>have</a:t>
            </a:r>
            <a:r>
              <a:rPr lang="sv-SE" sz="2400" b="0" i="1"/>
              <a:t> </a:t>
            </a:r>
            <a:r>
              <a:rPr lang="sv-SE" sz="2400" b="0" i="1" err="1"/>
              <a:t>you</a:t>
            </a:r>
            <a:r>
              <a:rPr lang="sv-SE" sz="2400" b="0" i="1"/>
              <a:t> </a:t>
            </a:r>
            <a:r>
              <a:rPr lang="sv-SE" sz="2400" b="0" i="1" err="1"/>
              <a:t>had</a:t>
            </a:r>
            <a:r>
              <a:rPr lang="sv-SE" sz="2400" b="0" i="1"/>
              <a:t> the </a:t>
            </a:r>
            <a:r>
              <a:rPr lang="sv-SE" sz="2400" b="0" i="1" err="1"/>
              <a:t>highest</a:t>
            </a:r>
            <a:r>
              <a:rPr lang="sv-SE" sz="2400" b="0" i="1"/>
              <a:t> </a:t>
            </a:r>
            <a:r>
              <a:rPr lang="sv-SE" sz="2400" b="0" i="1" err="1"/>
              <a:t>need</a:t>
            </a:r>
            <a:r>
              <a:rPr lang="sv-SE" sz="2400" b="0" i="1"/>
              <a:t> for support </a:t>
            </a:r>
            <a:r>
              <a:rPr lang="sv-SE" sz="2400" b="0" i="1" err="1"/>
              <a:t>both</a:t>
            </a:r>
            <a:r>
              <a:rPr lang="sv-SE" sz="2400" b="0" i="1"/>
              <a:t> </a:t>
            </a:r>
            <a:r>
              <a:rPr lang="sv-SE" sz="2400" b="0" i="1" err="1"/>
              <a:t>now</a:t>
            </a:r>
            <a:r>
              <a:rPr lang="sv-SE" sz="2400" b="0" i="1"/>
              <a:t> and </a:t>
            </a:r>
            <a:r>
              <a:rPr lang="sv-SE" sz="2400" b="0" i="1" err="1"/>
              <a:t>historically</a:t>
            </a:r>
            <a:r>
              <a:rPr lang="sv-SE" sz="2400" b="0" i="1"/>
              <a:t> (guides/</a:t>
            </a:r>
            <a:r>
              <a:rPr lang="sv-SE" sz="2400" b="0" i="1" err="1"/>
              <a:t>advice</a:t>
            </a:r>
            <a:r>
              <a:rPr lang="sv-SE" sz="2400" b="0" i="1"/>
              <a:t>/</a:t>
            </a:r>
            <a:r>
              <a:rPr lang="sv-SE" sz="2400" b="0" i="1" err="1"/>
              <a:t>consultants</a:t>
            </a:r>
            <a:r>
              <a:rPr lang="sv-SE" sz="2400" b="0" i="1"/>
              <a:t>..)</a:t>
            </a:r>
          </a:p>
        </p:txBody>
      </p:sp>
      <p:sp>
        <p:nvSpPr>
          <p:cNvPr id="5" name="Platshållare för text 3">
            <a:extLst>
              <a:ext uri="{FF2B5EF4-FFF2-40B4-BE49-F238E27FC236}">
                <a16:creationId xmlns:a16="http://schemas.microsoft.com/office/drawing/2014/main" id="{B11D289E-4B9A-4034-B241-7B02C0E65E12}"/>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
        <p:nvSpPr>
          <p:cNvPr id="6" name="Platshållare för innehåll 2">
            <a:extLst>
              <a:ext uri="{FF2B5EF4-FFF2-40B4-BE49-F238E27FC236}">
                <a16:creationId xmlns:a16="http://schemas.microsoft.com/office/drawing/2014/main" id="{2FC4FE4D-542B-4F5C-AA59-4510BF5AB719}"/>
              </a:ext>
            </a:extLst>
          </p:cNvPr>
          <p:cNvSpPr txBox="1">
            <a:spLocks/>
          </p:cNvSpPr>
          <p:nvPr/>
        </p:nvSpPr>
        <p:spPr>
          <a:xfrm>
            <a:off x="2617075" y="2617270"/>
            <a:ext cx="4846981" cy="348581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800"/>
              </a:spcBef>
              <a:buFont typeface="Arial"/>
              <a:buChar char="•"/>
              <a:defRPr sz="2000" b="1" kern="2000" spc="-100">
                <a:solidFill>
                  <a:schemeClr val="tx1"/>
                </a:solidFill>
                <a:latin typeface="+mn-lt"/>
                <a:ea typeface="+mn-ea"/>
                <a:cs typeface="+mn-cs"/>
              </a:defRPr>
            </a:lvl1pPr>
            <a:lvl2pPr marL="742950" indent="-285750" algn="l" defTabSz="457200" rtl="0" eaLnBrk="1" latinLnBrk="0" hangingPunct="1">
              <a:spcBef>
                <a:spcPts val="800"/>
              </a:spcBef>
              <a:buFont typeface="Arial"/>
              <a:buChar char="–"/>
              <a:defRPr sz="2000" kern="2000" spc="-1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1800" kern="2000" spc="-1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1600" kern="2000" spc="-1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1400" kern="2000" spc="-1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a:solidFill>
                  <a:srgbClr val="2877B6"/>
                </a:solidFill>
              </a:rPr>
              <a:t>Organizational issues within the healthcare provider</a:t>
            </a:r>
          </a:p>
          <a:p>
            <a:pPr marL="457200" indent="-457200">
              <a:buFont typeface="+mj-lt"/>
              <a:buAutoNum type="arabicPeriod"/>
            </a:pPr>
            <a:r>
              <a:rPr lang="sv-SE">
                <a:solidFill>
                  <a:srgbClr val="D7392E"/>
                </a:solidFill>
              </a:rPr>
              <a:t>Non innovation-</a:t>
            </a:r>
            <a:r>
              <a:rPr lang="sv-SE" err="1">
                <a:solidFill>
                  <a:srgbClr val="D7392E"/>
                </a:solidFill>
              </a:rPr>
              <a:t>friendly</a:t>
            </a:r>
            <a:r>
              <a:rPr lang="sv-SE">
                <a:solidFill>
                  <a:srgbClr val="D7392E"/>
                </a:solidFill>
              </a:rPr>
              <a:t> </a:t>
            </a:r>
            <a:r>
              <a:rPr lang="sv-SE" err="1">
                <a:solidFill>
                  <a:srgbClr val="D7392E"/>
                </a:solidFill>
              </a:rPr>
              <a:t>healthcare</a:t>
            </a:r>
            <a:r>
              <a:rPr lang="sv-SE">
                <a:solidFill>
                  <a:srgbClr val="D7392E"/>
                </a:solidFill>
              </a:rPr>
              <a:t> </a:t>
            </a:r>
            <a:r>
              <a:rPr lang="sv-SE" err="1">
                <a:solidFill>
                  <a:srgbClr val="D7392E"/>
                </a:solidFill>
              </a:rPr>
              <a:t>processes</a:t>
            </a:r>
            <a:endParaRPr lang="sv-SE">
              <a:solidFill>
                <a:srgbClr val="D7392E"/>
              </a:solidFill>
            </a:endParaRPr>
          </a:p>
          <a:p>
            <a:pPr marL="457200" indent="-457200">
              <a:buFont typeface="+mj-lt"/>
              <a:buAutoNum type="arabicPeriod"/>
            </a:pPr>
            <a:r>
              <a:rPr lang="en-US">
                <a:solidFill>
                  <a:srgbClr val="ED7132"/>
                </a:solidFill>
              </a:rPr>
              <a:t>H&amp;C services national/regional structure</a:t>
            </a:r>
          </a:p>
          <a:p>
            <a:pPr marL="457200" indent="-457200">
              <a:buFont typeface="+mj-lt"/>
              <a:buAutoNum type="arabicPeriod"/>
            </a:pPr>
            <a:r>
              <a:rPr lang="fr-FR">
                <a:solidFill>
                  <a:srgbClr val="8B5647"/>
                </a:solidFill>
              </a:rPr>
              <a:t>Inflexible or difficult procurement processes</a:t>
            </a:r>
          </a:p>
          <a:p>
            <a:pPr marL="457200" indent="-457200">
              <a:buFont typeface="+mj-lt"/>
              <a:buAutoNum type="arabicPeriod"/>
            </a:pPr>
            <a:r>
              <a:rPr lang="sv-SE" err="1">
                <a:solidFill>
                  <a:srgbClr val="52A02E"/>
                </a:solidFill>
              </a:rPr>
              <a:t>Reimbursement</a:t>
            </a:r>
            <a:r>
              <a:rPr lang="sv-SE">
                <a:solidFill>
                  <a:srgbClr val="52A02E"/>
                </a:solidFill>
              </a:rPr>
              <a:t> </a:t>
            </a:r>
            <a:r>
              <a:rPr lang="sv-SE" err="1">
                <a:solidFill>
                  <a:srgbClr val="52A02E"/>
                </a:solidFill>
              </a:rPr>
              <a:t>structures</a:t>
            </a:r>
            <a:r>
              <a:rPr lang="sv-SE">
                <a:solidFill>
                  <a:srgbClr val="52A02E"/>
                </a:solidFill>
              </a:rPr>
              <a:t> and </a:t>
            </a:r>
            <a:r>
              <a:rPr lang="sv-SE" err="1">
                <a:solidFill>
                  <a:srgbClr val="52A02E"/>
                </a:solidFill>
              </a:rPr>
              <a:t>issues</a:t>
            </a:r>
            <a:endParaRPr lang="sv-SE">
              <a:solidFill>
                <a:srgbClr val="52A02E"/>
              </a:solidFill>
            </a:endParaRPr>
          </a:p>
          <a:p>
            <a:pPr marL="457200" indent="-457200">
              <a:buFont typeface="+mj-lt"/>
              <a:buAutoNum type="arabicPeriod"/>
            </a:pPr>
            <a:r>
              <a:rPr lang="sv-SE" err="1">
                <a:solidFill>
                  <a:srgbClr val="D449A9"/>
                </a:solidFill>
              </a:rPr>
              <a:t>Payment</a:t>
            </a:r>
            <a:r>
              <a:rPr lang="sv-SE">
                <a:solidFill>
                  <a:srgbClr val="D449A9"/>
                </a:solidFill>
              </a:rPr>
              <a:t> </a:t>
            </a:r>
            <a:r>
              <a:rPr lang="sv-SE" err="1">
                <a:solidFill>
                  <a:srgbClr val="D449A9"/>
                </a:solidFill>
              </a:rPr>
              <a:t>structures</a:t>
            </a:r>
            <a:r>
              <a:rPr lang="sv-SE">
                <a:solidFill>
                  <a:srgbClr val="D449A9"/>
                </a:solidFill>
              </a:rPr>
              <a:t> and </a:t>
            </a:r>
            <a:r>
              <a:rPr lang="sv-SE" err="1">
                <a:solidFill>
                  <a:srgbClr val="D449A9"/>
                </a:solidFill>
              </a:rPr>
              <a:t>responsibilities</a:t>
            </a:r>
            <a:endParaRPr lang="sv-SE">
              <a:solidFill>
                <a:srgbClr val="D449A9"/>
              </a:solidFill>
            </a:endParaRPr>
          </a:p>
          <a:p>
            <a:pPr marL="457200" indent="-457200">
              <a:buFont typeface="+mj-lt"/>
              <a:buAutoNum type="arabicPeriod"/>
            </a:pPr>
            <a:r>
              <a:rPr lang="sv-SE">
                <a:solidFill>
                  <a:srgbClr val="2877B6"/>
                </a:solidFill>
              </a:rPr>
              <a:t>Medical </a:t>
            </a:r>
            <a:r>
              <a:rPr lang="sv-SE" err="1">
                <a:solidFill>
                  <a:srgbClr val="2877B6"/>
                </a:solidFill>
              </a:rPr>
              <a:t>device</a:t>
            </a:r>
            <a:r>
              <a:rPr lang="sv-SE">
                <a:solidFill>
                  <a:srgbClr val="2877B6"/>
                </a:solidFill>
              </a:rPr>
              <a:t> </a:t>
            </a:r>
            <a:r>
              <a:rPr lang="sv-SE" err="1">
                <a:solidFill>
                  <a:srgbClr val="2877B6"/>
                </a:solidFill>
              </a:rPr>
              <a:t>regulations</a:t>
            </a:r>
            <a:r>
              <a:rPr lang="sv-SE">
                <a:solidFill>
                  <a:srgbClr val="2877B6"/>
                </a:solidFill>
              </a:rPr>
              <a:t> (MDR/MDD)</a:t>
            </a:r>
          </a:p>
          <a:p>
            <a:pPr marL="457200" indent="-457200">
              <a:buFont typeface="+mj-lt"/>
              <a:buAutoNum type="arabicPeriod"/>
            </a:pPr>
            <a:endParaRPr lang="sv-SE">
              <a:solidFill>
                <a:srgbClr val="52A02E"/>
              </a:solidFill>
            </a:endParaRPr>
          </a:p>
          <a:p>
            <a:endParaRPr lang="sv-SE">
              <a:solidFill>
                <a:srgbClr val="52A02E"/>
              </a:solidFill>
            </a:endParaRPr>
          </a:p>
        </p:txBody>
      </p:sp>
      <p:sp>
        <p:nvSpPr>
          <p:cNvPr id="7" name="textruta 6">
            <a:extLst>
              <a:ext uri="{FF2B5EF4-FFF2-40B4-BE49-F238E27FC236}">
                <a16:creationId xmlns:a16="http://schemas.microsoft.com/office/drawing/2014/main" id="{DEEDF377-3AF3-4CF9-AE2B-735CA461664F}"/>
              </a:ext>
            </a:extLst>
          </p:cNvPr>
          <p:cNvSpPr txBox="1"/>
          <p:nvPr/>
        </p:nvSpPr>
        <p:spPr>
          <a:xfrm>
            <a:off x="7554278" y="2432604"/>
            <a:ext cx="316455" cy="369332"/>
          </a:xfrm>
          <a:prstGeom prst="rect">
            <a:avLst/>
          </a:prstGeom>
          <a:noFill/>
        </p:spPr>
        <p:txBody>
          <a:bodyPr wrap="square" rtlCol="0">
            <a:spAutoFit/>
          </a:bodyPr>
          <a:lstStyle/>
          <a:p>
            <a:r>
              <a:rPr lang="sv-SE"/>
              <a:t>1</a:t>
            </a:r>
          </a:p>
        </p:txBody>
      </p:sp>
      <p:sp>
        <p:nvSpPr>
          <p:cNvPr id="8" name="textruta 7">
            <a:extLst>
              <a:ext uri="{FF2B5EF4-FFF2-40B4-BE49-F238E27FC236}">
                <a16:creationId xmlns:a16="http://schemas.microsoft.com/office/drawing/2014/main" id="{4B41A807-9401-45B7-823D-75C55EF9351C}"/>
              </a:ext>
            </a:extLst>
          </p:cNvPr>
          <p:cNvSpPr txBox="1"/>
          <p:nvPr/>
        </p:nvSpPr>
        <p:spPr>
          <a:xfrm>
            <a:off x="8463954" y="3022765"/>
            <a:ext cx="316455" cy="369332"/>
          </a:xfrm>
          <a:prstGeom prst="rect">
            <a:avLst/>
          </a:prstGeom>
          <a:noFill/>
        </p:spPr>
        <p:txBody>
          <a:bodyPr wrap="square" rtlCol="0">
            <a:spAutoFit/>
          </a:bodyPr>
          <a:lstStyle/>
          <a:p>
            <a:r>
              <a:rPr lang="sv-SE"/>
              <a:t>2</a:t>
            </a:r>
          </a:p>
        </p:txBody>
      </p:sp>
      <p:sp>
        <p:nvSpPr>
          <p:cNvPr id="9" name="textruta 8">
            <a:extLst>
              <a:ext uri="{FF2B5EF4-FFF2-40B4-BE49-F238E27FC236}">
                <a16:creationId xmlns:a16="http://schemas.microsoft.com/office/drawing/2014/main" id="{BF0DC136-0759-4A64-971C-B5428C04790C}"/>
              </a:ext>
            </a:extLst>
          </p:cNvPr>
          <p:cNvSpPr txBox="1"/>
          <p:nvPr/>
        </p:nvSpPr>
        <p:spPr>
          <a:xfrm>
            <a:off x="10954809" y="3014828"/>
            <a:ext cx="316455" cy="369332"/>
          </a:xfrm>
          <a:prstGeom prst="rect">
            <a:avLst/>
          </a:prstGeom>
          <a:noFill/>
        </p:spPr>
        <p:txBody>
          <a:bodyPr wrap="square" rtlCol="0">
            <a:spAutoFit/>
          </a:bodyPr>
          <a:lstStyle/>
          <a:p>
            <a:r>
              <a:rPr lang="sv-SE"/>
              <a:t>3</a:t>
            </a:r>
          </a:p>
        </p:txBody>
      </p:sp>
      <p:sp>
        <p:nvSpPr>
          <p:cNvPr id="10" name="textruta 9">
            <a:extLst>
              <a:ext uri="{FF2B5EF4-FFF2-40B4-BE49-F238E27FC236}">
                <a16:creationId xmlns:a16="http://schemas.microsoft.com/office/drawing/2014/main" id="{1F5D96BA-2F75-4D64-8F30-2C9942E2CD62}"/>
              </a:ext>
            </a:extLst>
          </p:cNvPr>
          <p:cNvSpPr txBox="1"/>
          <p:nvPr/>
        </p:nvSpPr>
        <p:spPr>
          <a:xfrm>
            <a:off x="9080975" y="3244334"/>
            <a:ext cx="316455" cy="369332"/>
          </a:xfrm>
          <a:prstGeom prst="rect">
            <a:avLst/>
          </a:prstGeom>
          <a:noFill/>
        </p:spPr>
        <p:txBody>
          <a:bodyPr wrap="square" rtlCol="0">
            <a:spAutoFit/>
          </a:bodyPr>
          <a:lstStyle/>
          <a:p>
            <a:r>
              <a:rPr lang="sv-SE"/>
              <a:t>4</a:t>
            </a:r>
          </a:p>
        </p:txBody>
      </p:sp>
      <p:sp>
        <p:nvSpPr>
          <p:cNvPr id="11" name="textruta 10">
            <a:extLst>
              <a:ext uri="{FF2B5EF4-FFF2-40B4-BE49-F238E27FC236}">
                <a16:creationId xmlns:a16="http://schemas.microsoft.com/office/drawing/2014/main" id="{71622520-C3BB-40B8-9865-2CD34F8B518C}"/>
              </a:ext>
            </a:extLst>
          </p:cNvPr>
          <p:cNvSpPr txBox="1"/>
          <p:nvPr/>
        </p:nvSpPr>
        <p:spPr>
          <a:xfrm>
            <a:off x="11295320" y="3207431"/>
            <a:ext cx="316455" cy="369332"/>
          </a:xfrm>
          <a:prstGeom prst="rect">
            <a:avLst/>
          </a:prstGeom>
          <a:noFill/>
        </p:spPr>
        <p:txBody>
          <a:bodyPr wrap="square" rtlCol="0">
            <a:spAutoFit/>
          </a:bodyPr>
          <a:lstStyle/>
          <a:p>
            <a:r>
              <a:rPr lang="sv-SE"/>
              <a:t>5</a:t>
            </a:r>
          </a:p>
        </p:txBody>
      </p:sp>
      <p:sp>
        <p:nvSpPr>
          <p:cNvPr id="12" name="textruta 11">
            <a:extLst>
              <a:ext uri="{FF2B5EF4-FFF2-40B4-BE49-F238E27FC236}">
                <a16:creationId xmlns:a16="http://schemas.microsoft.com/office/drawing/2014/main" id="{9382E970-D94B-4420-AAC5-1790BBB46926}"/>
              </a:ext>
            </a:extLst>
          </p:cNvPr>
          <p:cNvSpPr txBox="1"/>
          <p:nvPr/>
        </p:nvSpPr>
        <p:spPr>
          <a:xfrm>
            <a:off x="9430794" y="3392097"/>
            <a:ext cx="316455" cy="369332"/>
          </a:xfrm>
          <a:prstGeom prst="rect">
            <a:avLst/>
          </a:prstGeom>
          <a:noFill/>
        </p:spPr>
        <p:txBody>
          <a:bodyPr wrap="square" rtlCol="0">
            <a:spAutoFit/>
          </a:bodyPr>
          <a:lstStyle/>
          <a:p>
            <a:r>
              <a:rPr lang="sv-SE"/>
              <a:t>6</a:t>
            </a:r>
          </a:p>
        </p:txBody>
      </p:sp>
      <p:sp>
        <p:nvSpPr>
          <p:cNvPr id="14" name="textruta 13">
            <a:extLst>
              <a:ext uri="{FF2B5EF4-FFF2-40B4-BE49-F238E27FC236}">
                <a16:creationId xmlns:a16="http://schemas.microsoft.com/office/drawing/2014/main" id="{28B97BF8-D907-4166-B75B-4B4EE1EB073E}"/>
              </a:ext>
            </a:extLst>
          </p:cNvPr>
          <p:cNvSpPr txBox="1"/>
          <p:nvPr/>
        </p:nvSpPr>
        <p:spPr>
          <a:xfrm>
            <a:off x="10657606" y="3576763"/>
            <a:ext cx="316455" cy="369332"/>
          </a:xfrm>
          <a:prstGeom prst="rect">
            <a:avLst/>
          </a:prstGeom>
          <a:noFill/>
        </p:spPr>
        <p:txBody>
          <a:bodyPr wrap="square" rtlCol="0">
            <a:spAutoFit/>
          </a:bodyPr>
          <a:lstStyle/>
          <a:p>
            <a:r>
              <a:rPr lang="sv-SE"/>
              <a:t>7</a:t>
            </a:r>
          </a:p>
        </p:txBody>
      </p:sp>
    </p:spTree>
    <p:extLst>
      <p:ext uri="{BB962C8B-B14F-4D97-AF65-F5344CB8AC3E}">
        <p14:creationId xmlns:p14="http://schemas.microsoft.com/office/powerpoint/2010/main" val="6146219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DFE48C-CD51-447F-9ED8-007EFA9C8541}"/>
              </a:ext>
            </a:extLst>
          </p:cNvPr>
          <p:cNvSpPr>
            <a:spLocks noGrp="1"/>
          </p:cNvSpPr>
          <p:nvPr>
            <p:ph type="title"/>
          </p:nvPr>
        </p:nvSpPr>
        <p:spPr/>
        <p:txBody>
          <a:bodyPr/>
          <a:lstStyle/>
          <a:p>
            <a:r>
              <a:rPr lang="sv-SE" err="1"/>
              <a:t>Supporting</a:t>
            </a:r>
            <a:r>
              <a:rPr lang="sv-SE"/>
              <a:t> </a:t>
            </a:r>
            <a:r>
              <a:rPr lang="sv-SE" err="1"/>
              <a:t>strategy</a:t>
            </a:r>
            <a:r>
              <a:rPr lang="sv-SE"/>
              <a:t> </a:t>
            </a:r>
            <a:r>
              <a:rPr lang="sv-SE" err="1"/>
              <a:t>documents</a:t>
            </a:r>
            <a:endParaRPr lang="sv-SE"/>
          </a:p>
        </p:txBody>
      </p:sp>
      <p:sp>
        <p:nvSpPr>
          <p:cNvPr id="5" name="Platshållare för text 3">
            <a:extLst>
              <a:ext uri="{FF2B5EF4-FFF2-40B4-BE49-F238E27FC236}">
                <a16:creationId xmlns:a16="http://schemas.microsoft.com/office/drawing/2014/main" id="{BAC74722-6207-4920-921C-DDF8ED53B843}"/>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
        <p:nvSpPr>
          <p:cNvPr id="6" name="textruta 5">
            <a:extLst>
              <a:ext uri="{FF2B5EF4-FFF2-40B4-BE49-F238E27FC236}">
                <a16:creationId xmlns:a16="http://schemas.microsoft.com/office/drawing/2014/main" id="{4B61791C-F309-4AE6-AD5B-445093108874}"/>
              </a:ext>
            </a:extLst>
          </p:cNvPr>
          <p:cNvSpPr txBox="1"/>
          <p:nvPr/>
        </p:nvSpPr>
        <p:spPr>
          <a:xfrm>
            <a:off x="2414107" y="1730512"/>
            <a:ext cx="4358935" cy="1569660"/>
          </a:xfrm>
          <a:prstGeom prst="rect">
            <a:avLst/>
          </a:prstGeom>
          <a:noFill/>
        </p:spPr>
        <p:txBody>
          <a:bodyPr wrap="square" rtlCol="0">
            <a:spAutoFit/>
          </a:bodyPr>
          <a:lstStyle/>
          <a:p>
            <a:r>
              <a:rPr lang="en-US" sz="1200" dirty="0"/>
              <a:t>From Swedish Vision eHealth 2025:</a:t>
            </a:r>
          </a:p>
          <a:p>
            <a:r>
              <a:rPr lang="en-US" sz="1200" i="1" dirty="0"/>
              <a:t>“Another success factor is a strengthened </a:t>
            </a:r>
            <a:r>
              <a:rPr lang="en-US" sz="1200" b="1" i="1" dirty="0"/>
              <a:t>partnership between the business community and social and health care </a:t>
            </a:r>
            <a:r>
              <a:rPr lang="en-US" sz="1200" i="1" dirty="0"/>
              <a:t>stakeholders. The ability to collaborate and draw on each other's experience will be key to both accelerate the introduction of new ways of working supported by digital solutions and to better harness the innovative power of business.”</a:t>
            </a:r>
            <a:endParaRPr lang="sv-SE" sz="1200" i="1" dirty="0"/>
          </a:p>
        </p:txBody>
      </p:sp>
      <p:sp>
        <p:nvSpPr>
          <p:cNvPr id="7" name="textruta 6">
            <a:extLst>
              <a:ext uri="{FF2B5EF4-FFF2-40B4-BE49-F238E27FC236}">
                <a16:creationId xmlns:a16="http://schemas.microsoft.com/office/drawing/2014/main" id="{715B0E4F-C1A0-4E69-9847-939853081BBF}"/>
              </a:ext>
            </a:extLst>
          </p:cNvPr>
          <p:cNvSpPr txBox="1"/>
          <p:nvPr/>
        </p:nvSpPr>
        <p:spPr>
          <a:xfrm>
            <a:off x="7193872" y="2472432"/>
            <a:ext cx="4998128" cy="1384995"/>
          </a:xfrm>
          <a:prstGeom prst="rect">
            <a:avLst/>
          </a:prstGeom>
          <a:noFill/>
        </p:spPr>
        <p:txBody>
          <a:bodyPr wrap="square" rtlCol="0">
            <a:spAutoFit/>
          </a:bodyPr>
          <a:lstStyle/>
          <a:p>
            <a:r>
              <a:rPr lang="en-US" sz="1200" dirty="0"/>
              <a:t>From Developing maturity model for transnational living lab collaboration - Santonen; Kjellson; Andersson; </a:t>
            </a:r>
            <a:r>
              <a:rPr lang="en-US" sz="1200" dirty="0" err="1"/>
              <a:t>Hirvikoski</a:t>
            </a:r>
            <a:r>
              <a:rPr lang="en-US" sz="1200" dirty="0"/>
              <a:t> (2020) </a:t>
            </a:r>
          </a:p>
          <a:p>
            <a:r>
              <a:rPr lang="en-US" sz="1200" i="1" dirty="0"/>
              <a:t>“There is a strong need for Transnational Living Lab services and structures. SME growth is closely related to internationalization, and they </a:t>
            </a:r>
            <a:r>
              <a:rPr lang="en-US" sz="1200" b="1" i="1" dirty="0"/>
              <a:t>need easy access to transnational markets for product development and testing</a:t>
            </a:r>
            <a:r>
              <a:rPr lang="en-US" sz="1200" i="1" dirty="0"/>
              <a:t>, as well as easy access for </a:t>
            </a:r>
            <a:r>
              <a:rPr lang="en-US" sz="1200" b="1" i="1" dirty="0"/>
              <a:t>understanding the market and structure of the other country’s health system</a:t>
            </a:r>
            <a:r>
              <a:rPr lang="en-US" sz="1200" i="1" dirty="0"/>
              <a:t>.” </a:t>
            </a:r>
            <a:endParaRPr lang="sv-SE" sz="1200" i="1" dirty="0"/>
          </a:p>
        </p:txBody>
      </p:sp>
      <p:sp>
        <p:nvSpPr>
          <p:cNvPr id="8" name="textruta 7">
            <a:extLst>
              <a:ext uri="{FF2B5EF4-FFF2-40B4-BE49-F238E27FC236}">
                <a16:creationId xmlns:a16="http://schemas.microsoft.com/office/drawing/2014/main" id="{3920B829-832A-439F-A8E9-3ED2B4043EB4}"/>
              </a:ext>
            </a:extLst>
          </p:cNvPr>
          <p:cNvSpPr txBox="1"/>
          <p:nvPr/>
        </p:nvSpPr>
        <p:spPr>
          <a:xfrm>
            <a:off x="3203001" y="4353727"/>
            <a:ext cx="4935984" cy="1754326"/>
          </a:xfrm>
          <a:prstGeom prst="rect">
            <a:avLst/>
          </a:prstGeom>
          <a:noFill/>
        </p:spPr>
        <p:txBody>
          <a:bodyPr wrap="square" rtlCol="0">
            <a:spAutoFit/>
          </a:bodyPr>
          <a:lstStyle/>
          <a:p>
            <a:r>
              <a:rPr lang="en-US" sz="1200" dirty="0"/>
              <a:t>Deloitte insights - 2021 global life sciences outlook - Possibility is now reality, sustaining forward momentum</a:t>
            </a:r>
          </a:p>
          <a:p>
            <a:r>
              <a:rPr lang="en-US" sz="1200" i="1" dirty="0"/>
              <a:t>“Deloitte research shows that companies should prepare to </a:t>
            </a:r>
            <a:r>
              <a:rPr lang="en-US" sz="1200" b="1" i="1" dirty="0"/>
              <a:t>participate in an emerging ecosystem </a:t>
            </a:r>
            <a:r>
              <a:rPr lang="en-US" sz="1200" i="1" dirty="0"/>
              <a:t>where disease foundations, patient advocacy groups, health plans, health systems and physicians, regulators, competitors, tech companies, and wellness organizations </a:t>
            </a:r>
            <a:r>
              <a:rPr lang="en-US" sz="1200" b="1" i="1" dirty="0"/>
              <a:t>are all better connected</a:t>
            </a:r>
            <a:r>
              <a:rPr lang="en-US" sz="1200" i="1" dirty="0"/>
              <a:t>—with the patient at the center.”</a:t>
            </a:r>
          </a:p>
          <a:p>
            <a:endParaRPr lang="sv-SE" sz="1200" dirty="0"/>
          </a:p>
        </p:txBody>
      </p:sp>
    </p:spTree>
    <p:extLst>
      <p:ext uri="{BB962C8B-B14F-4D97-AF65-F5344CB8AC3E}">
        <p14:creationId xmlns:p14="http://schemas.microsoft.com/office/powerpoint/2010/main" val="110109650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iruutu 1">
            <a:extLst>
              <a:ext uri="{FF2B5EF4-FFF2-40B4-BE49-F238E27FC236}">
                <a16:creationId xmlns:a16="http://schemas.microsoft.com/office/drawing/2014/main" id="{E8EA43CE-FA08-4C90-926D-C364667B1466}"/>
              </a:ext>
            </a:extLst>
          </p:cNvPr>
          <p:cNvSpPr txBox="1"/>
          <p:nvPr/>
        </p:nvSpPr>
        <p:spPr>
          <a:xfrm>
            <a:off x="3175060" y="555558"/>
            <a:ext cx="8549580" cy="400110"/>
          </a:xfrm>
          <a:prstGeom prst="rect">
            <a:avLst/>
          </a:prstGeom>
          <a:noFill/>
        </p:spPr>
        <p:txBody>
          <a:bodyPr wrap="square" rtlCol="0">
            <a:spAutoFit/>
          </a:bodyPr>
          <a:lstStyle/>
          <a:p>
            <a:pPr>
              <a:spcBef>
                <a:spcPts val="400"/>
              </a:spcBef>
              <a:spcAft>
                <a:spcPts val="400"/>
              </a:spcAft>
            </a:pPr>
            <a:r>
              <a:rPr lang="en-GB" sz="2000" b="1" kern="0" cap="all" spc="50">
                <a:solidFill>
                  <a:srgbClr val="0070C0"/>
                </a:solidFill>
                <a:latin typeface="Calibri" panose="020F0502020204030204" pitchFamily="34" charset="0"/>
                <a:ea typeface="Calibri" panose="020F0502020204030204" pitchFamily="34" charset="0"/>
                <a:cs typeface="Calibri" panose="020F0502020204030204" pitchFamily="34" charset="0"/>
              </a:rPr>
              <a:t>Target groups and their needs</a:t>
            </a:r>
            <a:endParaRPr lang="fi-FI" sz="2000" b="1" kern="0" cap="all" spc="5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4" name="Taulukko 4">
            <a:extLst>
              <a:ext uri="{FF2B5EF4-FFF2-40B4-BE49-F238E27FC236}">
                <a16:creationId xmlns:a16="http://schemas.microsoft.com/office/drawing/2014/main" id="{37A6E722-CC03-4563-960A-B0C4BEDDE4A4}"/>
              </a:ext>
            </a:extLst>
          </p:cNvPr>
          <p:cNvGraphicFramePr>
            <a:graphicFrameLocks noGrp="1"/>
          </p:cNvGraphicFramePr>
          <p:nvPr>
            <p:extLst>
              <p:ext uri="{D42A27DB-BD31-4B8C-83A1-F6EECF244321}">
                <p14:modId xmlns:p14="http://schemas.microsoft.com/office/powerpoint/2010/main" val="3030980711"/>
              </p:ext>
            </p:extLst>
          </p:nvPr>
        </p:nvGraphicFramePr>
        <p:xfrm>
          <a:off x="2357119" y="1082866"/>
          <a:ext cx="9647511" cy="4956276"/>
        </p:xfrm>
        <a:graphic>
          <a:graphicData uri="http://schemas.openxmlformats.org/drawingml/2006/table">
            <a:tbl>
              <a:tblPr firstRow="1" firstCol="1" bandRow="1"/>
              <a:tblGrid>
                <a:gridCol w="2294849">
                  <a:extLst>
                    <a:ext uri="{9D8B030D-6E8A-4147-A177-3AD203B41FA5}">
                      <a16:colId xmlns:a16="http://schemas.microsoft.com/office/drawing/2014/main" val="4056468433"/>
                    </a:ext>
                  </a:extLst>
                </a:gridCol>
                <a:gridCol w="3736056">
                  <a:extLst>
                    <a:ext uri="{9D8B030D-6E8A-4147-A177-3AD203B41FA5}">
                      <a16:colId xmlns:a16="http://schemas.microsoft.com/office/drawing/2014/main" val="2959680225"/>
                    </a:ext>
                  </a:extLst>
                </a:gridCol>
                <a:gridCol w="3616606">
                  <a:extLst>
                    <a:ext uri="{9D8B030D-6E8A-4147-A177-3AD203B41FA5}">
                      <a16:colId xmlns:a16="http://schemas.microsoft.com/office/drawing/2014/main" val="3821258071"/>
                    </a:ext>
                  </a:extLst>
                </a:gridCol>
              </a:tblGrid>
              <a:tr h="270430">
                <a:tc>
                  <a:txBody>
                    <a:bodyPr/>
                    <a:lstStyle/>
                    <a:p>
                      <a:pPr algn="ctr">
                        <a:lnSpc>
                          <a:spcPct val="130000"/>
                        </a:lnSpc>
                        <a:spcAft>
                          <a:spcPts val="800"/>
                        </a:spcAft>
                      </a:pPr>
                      <a:r>
                        <a:rPr lang="en-GB" sz="1200" b="1">
                          <a:effectLst/>
                          <a:latin typeface="Calibri" panose="020F0502020204030204" pitchFamily="34" charset="0"/>
                          <a:ea typeface="Calibri" panose="020F0502020204030204" pitchFamily="34" charset="0"/>
                          <a:cs typeface="Calibri" panose="020F0502020204030204" pitchFamily="34" charset="0"/>
                        </a:rPr>
                        <a:t>Focus area</a:t>
                      </a:r>
                      <a:endParaRPr lang="fi-FI"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gn="ctr">
                        <a:lnSpc>
                          <a:spcPct val="130000"/>
                        </a:lnSpc>
                        <a:spcAft>
                          <a:spcPts val="800"/>
                        </a:spcAft>
                      </a:pPr>
                      <a:r>
                        <a:rPr lang="en-GB" sz="1200" b="1">
                          <a:effectLst/>
                          <a:latin typeface="Calibri" panose="020F0502020204030204" pitchFamily="34" charset="0"/>
                          <a:ea typeface="Calibri" panose="020F0502020204030204" pitchFamily="34" charset="0"/>
                          <a:cs typeface="Calibri" panose="020F0502020204030204" pitchFamily="34" charset="0"/>
                        </a:rPr>
                        <a:t>Stakeholder - SME</a:t>
                      </a:r>
                      <a:endParaRPr lang="fi-FI"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gn="ctr">
                        <a:lnSpc>
                          <a:spcPct val="130000"/>
                        </a:lnSpc>
                        <a:spcAft>
                          <a:spcPts val="800"/>
                        </a:spcAft>
                      </a:pPr>
                      <a:r>
                        <a:rPr lang="en-GB" sz="1200" b="1">
                          <a:effectLst/>
                          <a:latin typeface="Calibri" panose="020F0502020204030204" pitchFamily="34" charset="0"/>
                          <a:ea typeface="Calibri" panose="020F0502020204030204" pitchFamily="34" charset="0"/>
                          <a:cs typeface="Calibri" panose="020F0502020204030204" pitchFamily="34" charset="0"/>
                        </a:rPr>
                        <a:t>Stakeholder – Buying organisation</a:t>
                      </a:r>
                      <a:endParaRPr lang="fi-FI"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68530951"/>
                  </a:ext>
                </a:extLst>
              </a:tr>
              <a:tr h="1360816">
                <a:tc>
                  <a:txBody>
                    <a:bodyPr/>
                    <a:lstStyle/>
                    <a:p>
                      <a:pPr marL="0" marR="0" lvl="0" indent="0" algn="l" defTabSz="457200" rtl="0" eaLnBrk="1" fontAlgn="auto" latinLnBrk="0" hangingPunct="1">
                        <a:lnSpc>
                          <a:spcPct val="130000"/>
                        </a:lnSpc>
                        <a:spcBef>
                          <a:spcPts val="0"/>
                        </a:spcBef>
                        <a:spcAft>
                          <a:spcPts val="800"/>
                        </a:spcAft>
                        <a:buClrTx/>
                        <a:buSzTx/>
                        <a:buFontTx/>
                        <a:buNone/>
                        <a:tabLst/>
                        <a:defRPr/>
                      </a:pPr>
                      <a:r>
                        <a:rPr lang="en-US" sz="1300" b="1" i="1">
                          <a:effectLst/>
                          <a:latin typeface="Calibri" panose="020F0502020204030204" pitchFamily="34" charset="0"/>
                          <a:ea typeface="Times New Roman" panose="02020603050405020304" pitchFamily="18" charset="0"/>
                          <a:cs typeface="Times New Roman" panose="02020603050405020304" pitchFamily="18" charset="0"/>
                        </a:rPr>
                        <a:t>Testing and adaptation</a:t>
                      </a:r>
                      <a:endParaRPr lang="fi-FI" sz="1300" b="1">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endParaRPr lang="fi-FI" sz="13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30000"/>
                        </a:lnSpc>
                        <a:spcAft>
                          <a:spcPts val="8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(Secure &amp; robust) Access to health data. </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Access to relevant end-user for testing and feedback purposes (during development phase)</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Access to sites for demonstrating value and generating evidence of benefits (of their solutions.</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Understanding of strategic IPR management</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30000"/>
                        </a:lnSpc>
                        <a:spcAft>
                          <a:spcPts val="8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An arena for structured dialogue and co-creation with solution owners, to ensure that innovative solutions are adapted to actual needs. Typically, testbeds and Large scale demonstrators is a way to achieve this. </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Understanding of how IPR effects joint development projects, and the capacity for designing IPR strategies benefitting all parties.</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859548818"/>
                  </a:ext>
                </a:extLst>
              </a:tr>
              <a:tr h="1183810">
                <a:tc>
                  <a:txBody>
                    <a:bodyPr/>
                    <a:lstStyle/>
                    <a:p>
                      <a:pPr marL="0" marR="0" lvl="0" indent="0" algn="l" defTabSz="457200" rtl="0" eaLnBrk="1" fontAlgn="auto" latinLnBrk="0" hangingPunct="1">
                        <a:lnSpc>
                          <a:spcPct val="130000"/>
                        </a:lnSpc>
                        <a:spcBef>
                          <a:spcPts val="0"/>
                        </a:spcBef>
                        <a:spcAft>
                          <a:spcPts val="800"/>
                        </a:spcAft>
                        <a:buClrTx/>
                        <a:buSzTx/>
                        <a:buFontTx/>
                        <a:buNone/>
                        <a:tabLst/>
                        <a:defRPr/>
                      </a:pPr>
                      <a:r>
                        <a:rPr lang="en-US" sz="1300" b="1" i="1">
                          <a:effectLst/>
                          <a:latin typeface="Calibri" panose="020F0502020204030204" pitchFamily="34" charset="0"/>
                          <a:ea typeface="Times New Roman" panose="02020603050405020304" pitchFamily="18" charset="0"/>
                          <a:cs typeface="Times New Roman" panose="02020603050405020304" pitchFamily="18" charset="0"/>
                        </a:rPr>
                        <a:t>Procurement and Purchasing </a:t>
                      </a:r>
                      <a:endParaRPr lang="fi-FI" sz="13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lvl="0" indent="0" algn="l" defTabSz="457200" rtl="0" eaLnBrk="1" fontAlgn="auto" latinLnBrk="0" hangingPunct="1">
                        <a:lnSpc>
                          <a:spcPct val="130000"/>
                        </a:lnSpc>
                        <a:spcBef>
                          <a:spcPts val="0"/>
                        </a:spcBef>
                        <a:spcAft>
                          <a:spcPts val="800"/>
                        </a:spcAft>
                        <a:buClrTx/>
                        <a:buSzTx/>
                        <a:buFontTx/>
                        <a:buNone/>
                        <a:tabLst/>
                        <a:defRPr/>
                      </a:pPr>
                      <a:r>
                        <a:rPr lang="en-US" sz="1300">
                          <a:effectLst/>
                          <a:latin typeface="Calibri" panose="020F0502020204030204" pitchFamily="34" charset="0"/>
                          <a:ea typeface="Times New Roman" panose="02020603050405020304" pitchFamily="18" charset="0"/>
                          <a:cs typeface="Times New Roman" panose="02020603050405020304" pitchFamily="18" charset="0"/>
                        </a:rPr>
                        <a:t>Ba</a:t>
                      </a:r>
                      <a:r>
                        <a:rPr lang="en-GB" sz="1300">
                          <a:effectLst/>
                          <a:latin typeface="Calibri" panose="020F0502020204030204" pitchFamily="34" charset="0"/>
                          <a:ea typeface="Times New Roman" panose="02020603050405020304" pitchFamily="18" charset="0"/>
                          <a:cs typeface="Times New Roman" panose="02020603050405020304" pitchFamily="18" charset="0"/>
                        </a:rPr>
                        <a:t>rriers are shown both in having problems realising who to target (from the buyer) and for understanding the process before, and during the procurement process.</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lvl="0" indent="0" algn="l" defTabSz="457200" rtl="0" eaLnBrk="1" fontAlgn="auto" latinLnBrk="0" hangingPunct="1">
                        <a:lnSpc>
                          <a:spcPct val="130000"/>
                        </a:lnSpc>
                        <a:spcBef>
                          <a:spcPts val="0"/>
                        </a:spcBef>
                        <a:spcAft>
                          <a:spcPts val="800"/>
                        </a:spcAft>
                        <a:buClrTx/>
                        <a:buSzTx/>
                        <a:buFontTx/>
                        <a:buNone/>
                        <a:tabLst/>
                        <a:defRPr/>
                      </a:pPr>
                      <a:r>
                        <a:rPr lang="en-US" sz="1300">
                          <a:effectLst/>
                          <a:latin typeface="Calibri" panose="020F0502020204030204" pitchFamily="34" charset="0"/>
                          <a:ea typeface="Times New Roman" panose="02020603050405020304" pitchFamily="18" charset="0"/>
                          <a:cs typeface="Times New Roman" panose="02020603050405020304" pitchFamily="18" charset="0"/>
                        </a:rPr>
                        <a:t>Buyer side does not  attract tenders from companies outside of their regular clientele. Due to resource constraints dialogue with solution owners in early procurement process phase is not prioritized.</a:t>
                      </a:r>
                      <a:r>
                        <a:rPr lang="en-US" sz="1300" b="1">
                          <a:effectLst/>
                          <a:latin typeface="Calibri" panose="020F0502020204030204" pitchFamily="34" charset="0"/>
                          <a:ea typeface="Times New Roman" panose="02020603050405020304" pitchFamily="18" charset="0"/>
                          <a:cs typeface="Times New Roman" panose="02020603050405020304" pitchFamily="18" charset="0"/>
                        </a:rPr>
                        <a:t> </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71404156"/>
                  </a:ext>
                </a:extLst>
              </a:tr>
              <a:tr h="1360816">
                <a:tc>
                  <a:txBody>
                    <a:bodyPr/>
                    <a:lstStyle/>
                    <a:p>
                      <a:pPr>
                        <a:lnSpc>
                          <a:spcPct val="130000"/>
                        </a:lnSpc>
                        <a:spcAft>
                          <a:spcPts val="800"/>
                        </a:spcAft>
                      </a:pPr>
                      <a:r>
                        <a:rPr lang="en-US" sz="1300" b="1" i="1">
                          <a:effectLst/>
                          <a:latin typeface="Calibri" panose="020F0502020204030204" pitchFamily="34" charset="0"/>
                          <a:ea typeface="Times New Roman" panose="02020603050405020304" pitchFamily="18" charset="0"/>
                          <a:cs typeface="Times New Roman" panose="02020603050405020304" pitchFamily="18" charset="0"/>
                        </a:rPr>
                        <a:t>Scaling and internationalization; customer knowledge and regulations. </a:t>
                      </a:r>
                      <a:endParaRPr lang="fi-FI" sz="13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30000"/>
                        </a:lnSpc>
                        <a:spcAft>
                          <a:spcPts val="8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Insight into what regulatory frameworks apply to their market segment. Understanding of how the buyers apply and practice these regulations in their clinical, technical, procurement processes.</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30000"/>
                        </a:lnSpc>
                        <a:spcAft>
                          <a:spcPts val="80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Understanding of procurement regulations, and how laws ensuring fair and transparent competition affects co-creation projects, and the long-term implementation of developed products</a:t>
                      </a:r>
                      <a:endParaRPr lang="fi-FI"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15503449"/>
                  </a:ext>
                </a:extLst>
              </a:tr>
            </a:tbl>
          </a:graphicData>
        </a:graphic>
      </p:graphicFrame>
      <p:sp>
        <p:nvSpPr>
          <p:cNvPr id="5" name="Platshållare för text 3">
            <a:extLst>
              <a:ext uri="{FF2B5EF4-FFF2-40B4-BE49-F238E27FC236}">
                <a16:creationId xmlns:a16="http://schemas.microsoft.com/office/drawing/2014/main" id="{FEA6F7E6-9C86-40FB-838F-287C2FF790B6}"/>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Tree>
    <p:extLst>
      <p:ext uri="{BB962C8B-B14F-4D97-AF65-F5344CB8AC3E}">
        <p14:creationId xmlns:p14="http://schemas.microsoft.com/office/powerpoint/2010/main" val="46703268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2688F3-BF08-4729-A892-DCFDCE3AF5EA}"/>
              </a:ext>
            </a:extLst>
          </p:cNvPr>
          <p:cNvSpPr>
            <a:spLocks noGrp="1"/>
          </p:cNvSpPr>
          <p:nvPr>
            <p:ph type="title"/>
          </p:nvPr>
        </p:nvSpPr>
        <p:spPr/>
        <p:txBody>
          <a:bodyPr>
            <a:noAutofit/>
          </a:bodyPr>
          <a:lstStyle/>
          <a:p>
            <a:r>
              <a:rPr lang="en-US" sz="3600"/>
              <a:t>Innovation pipeline with identified bottleneck areas</a:t>
            </a:r>
            <a:endParaRPr lang="sv-SE" sz="3600"/>
          </a:p>
        </p:txBody>
      </p:sp>
      <p:sp>
        <p:nvSpPr>
          <p:cNvPr id="4" name="Platshållare för text 3">
            <a:extLst>
              <a:ext uri="{FF2B5EF4-FFF2-40B4-BE49-F238E27FC236}">
                <a16:creationId xmlns:a16="http://schemas.microsoft.com/office/drawing/2014/main" id="{5C332A40-6DD3-4073-9733-B33D75101635}"/>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
        <p:nvSpPr>
          <p:cNvPr id="5" name="Ellipsi 45">
            <a:extLst>
              <a:ext uri="{FF2B5EF4-FFF2-40B4-BE49-F238E27FC236}">
                <a16:creationId xmlns:a16="http://schemas.microsoft.com/office/drawing/2014/main" id="{8D934D7A-8825-46D3-A7E3-D60627DE40E8}"/>
              </a:ext>
            </a:extLst>
          </p:cNvPr>
          <p:cNvSpPr/>
          <p:nvPr/>
        </p:nvSpPr>
        <p:spPr>
          <a:xfrm>
            <a:off x="10649304" y="1770370"/>
            <a:ext cx="617397" cy="5029200"/>
          </a:xfrm>
          <a:prstGeom prst="ellipse">
            <a:avLst/>
          </a:prstGeom>
          <a:solidFill>
            <a:srgbClr val="5982CB">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44">
            <a:extLst>
              <a:ext uri="{FF2B5EF4-FFF2-40B4-BE49-F238E27FC236}">
                <a16:creationId xmlns:a16="http://schemas.microsoft.com/office/drawing/2014/main" id="{259BA94B-97DD-47EC-8789-B0A34C38015D}"/>
              </a:ext>
            </a:extLst>
          </p:cNvPr>
          <p:cNvSpPr/>
          <p:nvPr/>
        </p:nvSpPr>
        <p:spPr>
          <a:xfrm>
            <a:off x="6605263" y="1707217"/>
            <a:ext cx="3775093" cy="5029200"/>
          </a:xfrm>
          <a:prstGeom prst="ellipse">
            <a:avLst/>
          </a:prstGeom>
          <a:solidFill>
            <a:srgbClr val="5982CB">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8">
            <a:extLst>
              <a:ext uri="{FF2B5EF4-FFF2-40B4-BE49-F238E27FC236}">
                <a16:creationId xmlns:a16="http://schemas.microsoft.com/office/drawing/2014/main" id="{01DD8AE7-5717-4CC0-8452-8484DA961ECC}"/>
              </a:ext>
            </a:extLst>
          </p:cNvPr>
          <p:cNvSpPr/>
          <p:nvPr/>
        </p:nvSpPr>
        <p:spPr>
          <a:xfrm>
            <a:off x="4623333" y="1770370"/>
            <a:ext cx="1157723" cy="5029200"/>
          </a:xfrm>
          <a:prstGeom prst="ellipse">
            <a:avLst/>
          </a:prstGeom>
          <a:solidFill>
            <a:srgbClr val="5982CB">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36">
            <a:extLst>
              <a:ext uri="{FF2B5EF4-FFF2-40B4-BE49-F238E27FC236}">
                <a16:creationId xmlns:a16="http://schemas.microsoft.com/office/drawing/2014/main" id="{8A17CEF8-0172-425B-9CCE-040FF6C9E2B1}"/>
              </a:ext>
            </a:extLst>
          </p:cNvPr>
          <p:cNvSpPr/>
          <p:nvPr/>
        </p:nvSpPr>
        <p:spPr>
          <a:xfrm>
            <a:off x="2241706" y="4350159"/>
            <a:ext cx="6996562" cy="397361"/>
          </a:xfrm>
          <a:prstGeom prst="rect">
            <a:avLst/>
          </a:prstGeom>
          <a:solidFill>
            <a:srgbClr val="D5B8EA">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9" name="Suorakulmio 37">
            <a:extLst>
              <a:ext uri="{FF2B5EF4-FFF2-40B4-BE49-F238E27FC236}">
                <a16:creationId xmlns:a16="http://schemas.microsoft.com/office/drawing/2014/main" id="{F70AE59A-77CF-482E-98B3-12EBDD7DCEAA}"/>
              </a:ext>
            </a:extLst>
          </p:cNvPr>
          <p:cNvSpPr/>
          <p:nvPr/>
        </p:nvSpPr>
        <p:spPr>
          <a:xfrm>
            <a:off x="2231324" y="5342733"/>
            <a:ext cx="9487986" cy="375146"/>
          </a:xfrm>
          <a:prstGeom prst="rect">
            <a:avLst/>
          </a:prstGeom>
          <a:solidFill>
            <a:schemeClr val="accent6">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10" name="Suorakulmio 33">
            <a:extLst>
              <a:ext uri="{FF2B5EF4-FFF2-40B4-BE49-F238E27FC236}">
                <a16:creationId xmlns:a16="http://schemas.microsoft.com/office/drawing/2014/main" id="{1DE64263-0F02-41D8-99F4-CFBFAFDE091B}"/>
              </a:ext>
            </a:extLst>
          </p:cNvPr>
          <p:cNvSpPr/>
          <p:nvPr/>
        </p:nvSpPr>
        <p:spPr>
          <a:xfrm>
            <a:off x="4270342" y="4878894"/>
            <a:ext cx="7448968" cy="314258"/>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11" name="Suorakulmio 38">
            <a:extLst>
              <a:ext uri="{FF2B5EF4-FFF2-40B4-BE49-F238E27FC236}">
                <a16:creationId xmlns:a16="http://schemas.microsoft.com/office/drawing/2014/main" id="{1E083297-A624-45F6-807F-677FA90A0A9D}"/>
              </a:ext>
            </a:extLst>
          </p:cNvPr>
          <p:cNvSpPr/>
          <p:nvPr/>
        </p:nvSpPr>
        <p:spPr>
          <a:xfrm>
            <a:off x="4528945" y="3859021"/>
            <a:ext cx="7190365" cy="362796"/>
          </a:xfrm>
          <a:prstGeom prst="rect">
            <a:avLst/>
          </a:prstGeom>
          <a:solidFill>
            <a:srgbClr val="EDEDE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12" name="Suorakulmio 32">
            <a:extLst>
              <a:ext uri="{FF2B5EF4-FFF2-40B4-BE49-F238E27FC236}">
                <a16:creationId xmlns:a16="http://schemas.microsoft.com/office/drawing/2014/main" id="{EF7AFCFF-0246-4047-BF18-82B1FF109283}"/>
              </a:ext>
            </a:extLst>
          </p:cNvPr>
          <p:cNvSpPr/>
          <p:nvPr/>
        </p:nvSpPr>
        <p:spPr>
          <a:xfrm>
            <a:off x="2231325" y="3300797"/>
            <a:ext cx="4028074" cy="354429"/>
          </a:xfrm>
          <a:prstGeom prst="rect">
            <a:avLst/>
          </a:prstGeom>
          <a:solidFill>
            <a:srgbClr val="FFFFC5">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13" name="Ellipsi 2">
            <a:extLst>
              <a:ext uri="{FF2B5EF4-FFF2-40B4-BE49-F238E27FC236}">
                <a16:creationId xmlns:a16="http://schemas.microsoft.com/office/drawing/2014/main" id="{12F5745B-B4F4-4CCF-A234-0AD84E37C7C0}"/>
              </a:ext>
            </a:extLst>
          </p:cNvPr>
          <p:cNvSpPr/>
          <p:nvPr/>
        </p:nvSpPr>
        <p:spPr>
          <a:xfrm>
            <a:off x="2133498" y="2340713"/>
            <a:ext cx="1361440" cy="805178"/>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sz="1400"/>
          </a:p>
        </p:txBody>
      </p:sp>
      <p:sp>
        <p:nvSpPr>
          <p:cNvPr id="14" name="Ellipsi 3">
            <a:extLst>
              <a:ext uri="{FF2B5EF4-FFF2-40B4-BE49-F238E27FC236}">
                <a16:creationId xmlns:a16="http://schemas.microsoft.com/office/drawing/2014/main" id="{9265A190-6C5F-422C-AC3E-B33D11E22352}"/>
              </a:ext>
            </a:extLst>
          </p:cNvPr>
          <p:cNvSpPr/>
          <p:nvPr/>
        </p:nvSpPr>
        <p:spPr>
          <a:xfrm>
            <a:off x="3768619" y="2340713"/>
            <a:ext cx="1361440" cy="805178"/>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sz="1400"/>
          </a:p>
        </p:txBody>
      </p:sp>
      <p:sp>
        <p:nvSpPr>
          <p:cNvPr id="15" name="Ellipsi 4">
            <a:extLst>
              <a:ext uri="{FF2B5EF4-FFF2-40B4-BE49-F238E27FC236}">
                <a16:creationId xmlns:a16="http://schemas.microsoft.com/office/drawing/2014/main" id="{2E34F627-A92A-44D6-8537-FEB818E3CEDE}"/>
              </a:ext>
            </a:extLst>
          </p:cNvPr>
          <p:cNvSpPr/>
          <p:nvPr/>
        </p:nvSpPr>
        <p:spPr>
          <a:xfrm>
            <a:off x="5508847" y="2340713"/>
            <a:ext cx="1361440" cy="805178"/>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sz="1400"/>
          </a:p>
        </p:txBody>
      </p:sp>
      <p:sp>
        <p:nvSpPr>
          <p:cNvPr id="16" name="Ellipsi 5">
            <a:extLst>
              <a:ext uri="{FF2B5EF4-FFF2-40B4-BE49-F238E27FC236}">
                <a16:creationId xmlns:a16="http://schemas.microsoft.com/office/drawing/2014/main" id="{E4CE8C5D-C048-47E0-90D2-6C3DA836BF4A}"/>
              </a:ext>
            </a:extLst>
          </p:cNvPr>
          <p:cNvSpPr/>
          <p:nvPr/>
        </p:nvSpPr>
        <p:spPr>
          <a:xfrm>
            <a:off x="7192800" y="2340713"/>
            <a:ext cx="1361440" cy="805178"/>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sz="1400"/>
          </a:p>
        </p:txBody>
      </p:sp>
      <p:sp>
        <p:nvSpPr>
          <p:cNvPr id="17" name="Ellipsi 6">
            <a:extLst>
              <a:ext uri="{FF2B5EF4-FFF2-40B4-BE49-F238E27FC236}">
                <a16:creationId xmlns:a16="http://schemas.microsoft.com/office/drawing/2014/main" id="{C0984C17-50B9-42DF-99AC-BC9543DD9A75}"/>
              </a:ext>
            </a:extLst>
          </p:cNvPr>
          <p:cNvSpPr/>
          <p:nvPr/>
        </p:nvSpPr>
        <p:spPr>
          <a:xfrm>
            <a:off x="8933031" y="2325473"/>
            <a:ext cx="1361440" cy="805178"/>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sz="1400"/>
          </a:p>
        </p:txBody>
      </p:sp>
      <p:sp>
        <p:nvSpPr>
          <p:cNvPr id="18" name="Tekstiruutu 7">
            <a:extLst>
              <a:ext uri="{FF2B5EF4-FFF2-40B4-BE49-F238E27FC236}">
                <a16:creationId xmlns:a16="http://schemas.microsoft.com/office/drawing/2014/main" id="{526309BB-3E17-4C4D-823E-9131D82E2106}"/>
              </a:ext>
            </a:extLst>
          </p:cNvPr>
          <p:cNvSpPr txBox="1"/>
          <p:nvPr/>
        </p:nvSpPr>
        <p:spPr>
          <a:xfrm>
            <a:off x="2231324" y="2471103"/>
            <a:ext cx="1050254" cy="523220"/>
          </a:xfrm>
          <a:prstGeom prst="rect">
            <a:avLst/>
          </a:prstGeom>
          <a:noFill/>
        </p:spPr>
        <p:txBody>
          <a:bodyPr wrap="square" rtlCol="0">
            <a:spAutoFit/>
          </a:bodyPr>
          <a:lstStyle/>
          <a:p>
            <a:pPr algn="ctr"/>
            <a:r>
              <a:rPr lang="fi-FI" sz="1400" err="1"/>
              <a:t>Discovery</a:t>
            </a:r>
            <a:r>
              <a:rPr lang="fi-FI" sz="1400"/>
              <a:t>/ Idea</a:t>
            </a:r>
          </a:p>
        </p:txBody>
      </p:sp>
      <p:sp>
        <p:nvSpPr>
          <p:cNvPr id="19" name="Tekstiruutu 11">
            <a:extLst>
              <a:ext uri="{FF2B5EF4-FFF2-40B4-BE49-F238E27FC236}">
                <a16:creationId xmlns:a16="http://schemas.microsoft.com/office/drawing/2014/main" id="{418BB82F-A731-45D0-A78C-7EFB1ACAC06C}"/>
              </a:ext>
            </a:extLst>
          </p:cNvPr>
          <p:cNvSpPr txBox="1"/>
          <p:nvPr/>
        </p:nvSpPr>
        <p:spPr>
          <a:xfrm>
            <a:off x="3721941" y="2515980"/>
            <a:ext cx="1408118" cy="307777"/>
          </a:xfrm>
          <a:prstGeom prst="rect">
            <a:avLst/>
          </a:prstGeom>
          <a:noFill/>
        </p:spPr>
        <p:txBody>
          <a:bodyPr wrap="square" rtlCol="0">
            <a:spAutoFit/>
          </a:bodyPr>
          <a:lstStyle/>
          <a:p>
            <a:pPr algn="ctr"/>
            <a:r>
              <a:rPr lang="fi-FI" sz="1400"/>
              <a:t> R&amp;D</a:t>
            </a:r>
          </a:p>
        </p:txBody>
      </p:sp>
      <p:sp>
        <p:nvSpPr>
          <p:cNvPr id="20" name="Tekstiruutu 12">
            <a:extLst>
              <a:ext uri="{FF2B5EF4-FFF2-40B4-BE49-F238E27FC236}">
                <a16:creationId xmlns:a16="http://schemas.microsoft.com/office/drawing/2014/main" id="{3A6FB1D4-757C-4F26-9086-C8AA1B0EE006}"/>
              </a:ext>
            </a:extLst>
          </p:cNvPr>
          <p:cNvSpPr txBox="1"/>
          <p:nvPr/>
        </p:nvSpPr>
        <p:spPr>
          <a:xfrm>
            <a:off x="5687953" y="2492580"/>
            <a:ext cx="1050254" cy="307777"/>
          </a:xfrm>
          <a:prstGeom prst="rect">
            <a:avLst/>
          </a:prstGeom>
          <a:noFill/>
        </p:spPr>
        <p:txBody>
          <a:bodyPr wrap="square" rtlCol="0">
            <a:spAutoFit/>
          </a:bodyPr>
          <a:lstStyle/>
          <a:p>
            <a:r>
              <a:rPr lang="fi-FI" sz="1400" err="1"/>
              <a:t>validation</a:t>
            </a:r>
            <a:endParaRPr lang="fi-FI" sz="1400"/>
          </a:p>
        </p:txBody>
      </p:sp>
      <p:sp>
        <p:nvSpPr>
          <p:cNvPr id="21" name="Tekstiruutu 13">
            <a:extLst>
              <a:ext uri="{FF2B5EF4-FFF2-40B4-BE49-F238E27FC236}">
                <a16:creationId xmlns:a16="http://schemas.microsoft.com/office/drawing/2014/main" id="{D90C8852-FCEB-413A-84F9-4410E7CC0EFE}"/>
              </a:ext>
            </a:extLst>
          </p:cNvPr>
          <p:cNvSpPr txBox="1"/>
          <p:nvPr/>
        </p:nvSpPr>
        <p:spPr>
          <a:xfrm>
            <a:off x="9041017" y="2411081"/>
            <a:ext cx="1050254" cy="523220"/>
          </a:xfrm>
          <a:prstGeom prst="rect">
            <a:avLst/>
          </a:prstGeom>
          <a:noFill/>
        </p:spPr>
        <p:txBody>
          <a:bodyPr wrap="square" rtlCol="0">
            <a:spAutoFit/>
          </a:bodyPr>
          <a:lstStyle/>
          <a:p>
            <a:pPr algn="ctr"/>
            <a:r>
              <a:rPr lang="fi-FI" sz="1400"/>
              <a:t>Market </a:t>
            </a:r>
            <a:r>
              <a:rPr lang="fi-FI" sz="1400" err="1"/>
              <a:t>access</a:t>
            </a:r>
            <a:endParaRPr lang="fi-FI" sz="1400"/>
          </a:p>
        </p:txBody>
      </p:sp>
      <p:sp>
        <p:nvSpPr>
          <p:cNvPr id="22" name="Tekstiruutu 14">
            <a:extLst>
              <a:ext uri="{FF2B5EF4-FFF2-40B4-BE49-F238E27FC236}">
                <a16:creationId xmlns:a16="http://schemas.microsoft.com/office/drawing/2014/main" id="{9DE0460A-3B94-403E-9DD5-1BBE96E7155A}"/>
              </a:ext>
            </a:extLst>
          </p:cNvPr>
          <p:cNvSpPr txBox="1"/>
          <p:nvPr/>
        </p:nvSpPr>
        <p:spPr>
          <a:xfrm>
            <a:off x="7300786" y="2365808"/>
            <a:ext cx="1265782" cy="523220"/>
          </a:xfrm>
          <a:prstGeom prst="rect">
            <a:avLst/>
          </a:prstGeom>
          <a:noFill/>
        </p:spPr>
        <p:txBody>
          <a:bodyPr wrap="square" rtlCol="0">
            <a:spAutoFit/>
          </a:bodyPr>
          <a:lstStyle/>
          <a:p>
            <a:pPr algn="ctr"/>
            <a:r>
              <a:rPr lang="fi-FI" sz="1400" dirty="0"/>
              <a:t>Business </a:t>
            </a:r>
            <a:r>
              <a:rPr lang="fi-FI" sz="1400" dirty="0" err="1"/>
              <a:t>initialisation</a:t>
            </a:r>
            <a:endParaRPr lang="fi-FI" sz="1400" dirty="0"/>
          </a:p>
        </p:txBody>
      </p:sp>
      <p:sp>
        <p:nvSpPr>
          <p:cNvPr id="23" name="Tekstiruutu 19">
            <a:extLst>
              <a:ext uri="{FF2B5EF4-FFF2-40B4-BE49-F238E27FC236}">
                <a16:creationId xmlns:a16="http://schemas.microsoft.com/office/drawing/2014/main" id="{A92366FF-45A0-4DBA-92E9-8F8D4D466ADD}"/>
              </a:ext>
            </a:extLst>
          </p:cNvPr>
          <p:cNvSpPr txBox="1"/>
          <p:nvPr/>
        </p:nvSpPr>
        <p:spPr>
          <a:xfrm>
            <a:off x="7537002" y="4864091"/>
            <a:ext cx="2840600" cy="307777"/>
          </a:xfrm>
          <a:prstGeom prst="rect">
            <a:avLst/>
          </a:prstGeom>
          <a:noFill/>
        </p:spPr>
        <p:txBody>
          <a:bodyPr wrap="square" rtlCol="0">
            <a:spAutoFit/>
          </a:bodyPr>
          <a:lstStyle/>
          <a:p>
            <a:r>
              <a:rPr lang="fi-FI" sz="1400"/>
              <a:t>Professional management</a:t>
            </a:r>
          </a:p>
        </p:txBody>
      </p:sp>
      <p:sp>
        <p:nvSpPr>
          <p:cNvPr id="24" name="Tekstiruutu 20">
            <a:extLst>
              <a:ext uri="{FF2B5EF4-FFF2-40B4-BE49-F238E27FC236}">
                <a16:creationId xmlns:a16="http://schemas.microsoft.com/office/drawing/2014/main" id="{2FD4C499-118F-47F9-A201-50399F5EE0CA}"/>
              </a:ext>
            </a:extLst>
          </p:cNvPr>
          <p:cNvSpPr txBox="1"/>
          <p:nvPr/>
        </p:nvSpPr>
        <p:spPr>
          <a:xfrm>
            <a:off x="6926700" y="4351812"/>
            <a:ext cx="2082800" cy="307777"/>
          </a:xfrm>
          <a:prstGeom prst="rect">
            <a:avLst/>
          </a:prstGeom>
          <a:noFill/>
        </p:spPr>
        <p:txBody>
          <a:bodyPr wrap="square" rtlCol="0">
            <a:spAutoFit/>
          </a:bodyPr>
          <a:lstStyle/>
          <a:p>
            <a:r>
              <a:rPr lang="fi-FI" sz="1400" err="1"/>
              <a:t>Regulatory</a:t>
            </a:r>
            <a:r>
              <a:rPr lang="fi-FI" sz="1400"/>
              <a:t> </a:t>
            </a:r>
            <a:r>
              <a:rPr lang="fi-FI" sz="1400" err="1"/>
              <a:t>approval</a:t>
            </a:r>
            <a:endParaRPr lang="fi-FI" sz="1400"/>
          </a:p>
        </p:txBody>
      </p:sp>
      <p:sp>
        <p:nvSpPr>
          <p:cNvPr id="25" name="Tekstiruutu 22">
            <a:extLst>
              <a:ext uri="{FF2B5EF4-FFF2-40B4-BE49-F238E27FC236}">
                <a16:creationId xmlns:a16="http://schemas.microsoft.com/office/drawing/2014/main" id="{C633A3A2-90A6-4A1D-A7F9-6ED050FE61A9}"/>
              </a:ext>
            </a:extLst>
          </p:cNvPr>
          <p:cNvSpPr txBox="1"/>
          <p:nvPr/>
        </p:nvSpPr>
        <p:spPr>
          <a:xfrm>
            <a:off x="10006747" y="5350368"/>
            <a:ext cx="1778000" cy="307777"/>
          </a:xfrm>
          <a:prstGeom prst="rect">
            <a:avLst/>
          </a:prstGeom>
          <a:noFill/>
        </p:spPr>
        <p:txBody>
          <a:bodyPr wrap="square" rtlCol="0">
            <a:spAutoFit/>
          </a:bodyPr>
          <a:lstStyle/>
          <a:p>
            <a:r>
              <a:rPr lang="fi-FI" sz="1400" dirty="0" err="1"/>
              <a:t>Growth</a:t>
            </a:r>
            <a:r>
              <a:rPr lang="fi-FI" sz="1400" dirty="0"/>
              <a:t> </a:t>
            </a:r>
            <a:r>
              <a:rPr lang="fi-FI" sz="1400" dirty="0" err="1"/>
              <a:t>funding</a:t>
            </a:r>
            <a:endParaRPr lang="fi-FI" sz="1400" dirty="0"/>
          </a:p>
        </p:txBody>
      </p:sp>
      <p:sp>
        <p:nvSpPr>
          <p:cNvPr id="26" name="Tekstiruutu 23">
            <a:extLst>
              <a:ext uri="{FF2B5EF4-FFF2-40B4-BE49-F238E27FC236}">
                <a16:creationId xmlns:a16="http://schemas.microsoft.com/office/drawing/2014/main" id="{03D08C3F-FC24-401B-BDC4-D161E4E52692}"/>
              </a:ext>
            </a:extLst>
          </p:cNvPr>
          <p:cNvSpPr txBox="1"/>
          <p:nvPr/>
        </p:nvSpPr>
        <p:spPr>
          <a:xfrm>
            <a:off x="4764548" y="5324228"/>
            <a:ext cx="2357120" cy="307777"/>
          </a:xfrm>
          <a:prstGeom prst="rect">
            <a:avLst/>
          </a:prstGeom>
          <a:noFill/>
        </p:spPr>
        <p:txBody>
          <a:bodyPr wrap="square" rtlCol="0">
            <a:spAutoFit/>
          </a:bodyPr>
          <a:lstStyle/>
          <a:p>
            <a:r>
              <a:rPr lang="fi-FI" sz="1400" dirty="0"/>
              <a:t>Innovation </a:t>
            </a:r>
            <a:r>
              <a:rPr lang="fi-FI" sz="1400" dirty="0" err="1"/>
              <a:t>vouchers</a:t>
            </a:r>
            <a:endParaRPr lang="fi-FI" sz="1400" dirty="0"/>
          </a:p>
        </p:txBody>
      </p:sp>
      <p:sp>
        <p:nvSpPr>
          <p:cNvPr id="27" name="Tekstiruutu 24">
            <a:extLst>
              <a:ext uri="{FF2B5EF4-FFF2-40B4-BE49-F238E27FC236}">
                <a16:creationId xmlns:a16="http://schemas.microsoft.com/office/drawing/2014/main" id="{C6DD9D9E-420C-4773-85E8-57D45DF76E19}"/>
              </a:ext>
            </a:extLst>
          </p:cNvPr>
          <p:cNvSpPr txBox="1"/>
          <p:nvPr/>
        </p:nvSpPr>
        <p:spPr>
          <a:xfrm>
            <a:off x="2980955" y="3310957"/>
            <a:ext cx="1547990" cy="307777"/>
          </a:xfrm>
          <a:prstGeom prst="rect">
            <a:avLst/>
          </a:prstGeom>
          <a:noFill/>
        </p:spPr>
        <p:txBody>
          <a:bodyPr wrap="square" rtlCol="0">
            <a:spAutoFit/>
          </a:bodyPr>
          <a:lstStyle/>
          <a:p>
            <a:r>
              <a:rPr lang="fi-FI" sz="1400" dirty="0"/>
              <a:t>Access to data</a:t>
            </a:r>
          </a:p>
        </p:txBody>
      </p:sp>
      <p:sp>
        <p:nvSpPr>
          <p:cNvPr id="28" name="Tekstiruutu 25">
            <a:extLst>
              <a:ext uri="{FF2B5EF4-FFF2-40B4-BE49-F238E27FC236}">
                <a16:creationId xmlns:a16="http://schemas.microsoft.com/office/drawing/2014/main" id="{E82E642B-29A3-4D5E-B4F4-8C8A8948327C}"/>
              </a:ext>
            </a:extLst>
          </p:cNvPr>
          <p:cNvSpPr txBox="1"/>
          <p:nvPr/>
        </p:nvSpPr>
        <p:spPr>
          <a:xfrm>
            <a:off x="8340285" y="3872044"/>
            <a:ext cx="1729350" cy="307777"/>
          </a:xfrm>
          <a:prstGeom prst="rect">
            <a:avLst/>
          </a:prstGeom>
          <a:noFill/>
        </p:spPr>
        <p:txBody>
          <a:bodyPr wrap="square" rtlCol="0">
            <a:spAutoFit/>
          </a:bodyPr>
          <a:lstStyle/>
          <a:p>
            <a:r>
              <a:rPr lang="fi-FI" sz="1400" err="1"/>
              <a:t>Reference</a:t>
            </a:r>
            <a:r>
              <a:rPr lang="fi-FI" sz="1400"/>
              <a:t> </a:t>
            </a:r>
            <a:r>
              <a:rPr lang="fi-FI" sz="1400" err="1"/>
              <a:t>sites</a:t>
            </a:r>
            <a:endParaRPr lang="fi-FI" sz="1400"/>
          </a:p>
        </p:txBody>
      </p:sp>
      <p:sp>
        <p:nvSpPr>
          <p:cNvPr id="29" name="Tekstiruutu 26">
            <a:extLst>
              <a:ext uri="{FF2B5EF4-FFF2-40B4-BE49-F238E27FC236}">
                <a16:creationId xmlns:a16="http://schemas.microsoft.com/office/drawing/2014/main" id="{883B0795-A6E6-440C-B51F-D9AA8BCEBAED}"/>
              </a:ext>
            </a:extLst>
          </p:cNvPr>
          <p:cNvSpPr txBox="1"/>
          <p:nvPr/>
        </p:nvSpPr>
        <p:spPr>
          <a:xfrm>
            <a:off x="3240525" y="4351812"/>
            <a:ext cx="1706107" cy="307777"/>
          </a:xfrm>
          <a:prstGeom prst="rect">
            <a:avLst/>
          </a:prstGeom>
          <a:noFill/>
        </p:spPr>
        <p:txBody>
          <a:bodyPr wrap="square" rtlCol="0">
            <a:spAutoFit/>
          </a:bodyPr>
          <a:lstStyle/>
          <a:p>
            <a:r>
              <a:rPr lang="fi-FI" sz="1400" dirty="0"/>
              <a:t>Business </a:t>
            </a:r>
            <a:r>
              <a:rPr lang="fi-FI" sz="1400" dirty="0" err="1"/>
              <a:t>model</a:t>
            </a:r>
            <a:endParaRPr lang="fi-FI" sz="1400" dirty="0"/>
          </a:p>
        </p:txBody>
      </p:sp>
      <p:sp>
        <p:nvSpPr>
          <p:cNvPr id="30" name="Tekstiruutu 27">
            <a:extLst>
              <a:ext uri="{FF2B5EF4-FFF2-40B4-BE49-F238E27FC236}">
                <a16:creationId xmlns:a16="http://schemas.microsoft.com/office/drawing/2014/main" id="{8C51DCE8-22A6-4698-A292-A41957441BA7}"/>
              </a:ext>
            </a:extLst>
          </p:cNvPr>
          <p:cNvSpPr txBox="1"/>
          <p:nvPr/>
        </p:nvSpPr>
        <p:spPr>
          <a:xfrm>
            <a:off x="2158260" y="5324228"/>
            <a:ext cx="2971799" cy="307777"/>
          </a:xfrm>
          <a:prstGeom prst="rect">
            <a:avLst/>
          </a:prstGeom>
          <a:noFill/>
        </p:spPr>
        <p:txBody>
          <a:bodyPr wrap="square" rtlCol="0">
            <a:spAutoFit/>
          </a:bodyPr>
          <a:lstStyle/>
          <a:p>
            <a:r>
              <a:rPr lang="fi-FI" sz="1400" dirty="0" err="1"/>
              <a:t>Research</a:t>
            </a:r>
            <a:r>
              <a:rPr lang="fi-FI" sz="1400" dirty="0"/>
              <a:t> to business </a:t>
            </a:r>
            <a:r>
              <a:rPr lang="fi-FI" sz="1400" dirty="0" err="1"/>
              <a:t>funding</a:t>
            </a:r>
            <a:endParaRPr lang="fi-FI" sz="1400" dirty="0"/>
          </a:p>
        </p:txBody>
      </p:sp>
      <p:sp>
        <p:nvSpPr>
          <p:cNvPr id="31" name="Tekstiruutu 39">
            <a:extLst>
              <a:ext uri="{FF2B5EF4-FFF2-40B4-BE49-F238E27FC236}">
                <a16:creationId xmlns:a16="http://schemas.microsoft.com/office/drawing/2014/main" id="{E62C5F9A-5DE0-4F07-B512-780B041F5DE2}"/>
              </a:ext>
            </a:extLst>
          </p:cNvPr>
          <p:cNvSpPr txBox="1"/>
          <p:nvPr/>
        </p:nvSpPr>
        <p:spPr>
          <a:xfrm>
            <a:off x="5322961" y="3869691"/>
            <a:ext cx="2082800" cy="307777"/>
          </a:xfrm>
          <a:prstGeom prst="rect">
            <a:avLst/>
          </a:prstGeom>
          <a:noFill/>
        </p:spPr>
        <p:txBody>
          <a:bodyPr wrap="square" rtlCol="0">
            <a:spAutoFit/>
          </a:bodyPr>
          <a:lstStyle/>
          <a:p>
            <a:r>
              <a:rPr lang="fi-FI" sz="1400" err="1"/>
              <a:t>Test</a:t>
            </a:r>
            <a:r>
              <a:rPr lang="fi-FI" sz="1400"/>
              <a:t> bed </a:t>
            </a:r>
            <a:r>
              <a:rPr lang="fi-FI" sz="1400" err="1"/>
              <a:t>services</a:t>
            </a:r>
            <a:endParaRPr lang="fi-FI" sz="1400"/>
          </a:p>
        </p:txBody>
      </p:sp>
      <p:sp>
        <p:nvSpPr>
          <p:cNvPr id="32" name="Tekstiruutu 40">
            <a:extLst>
              <a:ext uri="{FF2B5EF4-FFF2-40B4-BE49-F238E27FC236}">
                <a16:creationId xmlns:a16="http://schemas.microsoft.com/office/drawing/2014/main" id="{54789374-D3B4-4FD7-84C3-97DEAAD8DA62}"/>
              </a:ext>
            </a:extLst>
          </p:cNvPr>
          <p:cNvSpPr txBox="1"/>
          <p:nvPr/>
        </p:nvSpPr>
        <p:spPr>
          <a:xfrm>
            <a:off x="5781105" y="4385723"/>
            <a:ext cx="739140" cy="307777"/>
          </a:xfrm>
          <a:prstGeom prst="rect">
            <a:avLst/>
          </a:prstGeom>
          <a:noFill/>
        </p:spPr>
        <p:txBody>
          <a:bodyPr wrap="square" rtlCol="0">
            <a:spAutoFit/>
          </a:bodyPr>
          <a:lstStyle/>
          <a:p>
            <a:r>
              <a:rPr lang="fi-FI" sz="1400"/>
              <a:t>IPR</a:t>
            </a:r>
          </a:p>
        </p:txBody>
      </p:sp>
      <p:sp>
        <p:nvSpPr>
          <p:cNvPr id="33" name="Tekstiruutu 41">
            <a:extLst>
              <a:ext uri="{FF2B5EF4-FFF2-40B4-BE49-F238E27FC236}">
                <a16:creationId xmlns:a16="http://schemas.microsoft.com/office/drawing/2014/main" id="{742F58A2-79B1-44FE-B5AD-24FE04F800BB}"/>
              </a:ext>
            </a:extLst>
          </p:cNvPr>
          <p:cNvSpPr txBox="1"/>
          <p:nvPr/>
        </p:nvSpPr>
        <p:spPr>
          <a:xfrm>
            <a:off x="7754507" y="5350368"/>
            <a:ext cx="2072640" cy="307777"/>
          </a:xfrm>
          <a:prstGeom prst="rect">
            <a:avLst/>
          </a:prstGeom>
          <a:noFill/>
        </p:spPr>
        <p:txBody>
          <a:bodyPr wrap="square" rtlCol="0">
            <a:spAutoFit/>
          </a:bodyPr>
          <a:lstStyle/>
          <a:p>
            <a:r>
              <a:rPr lang="fi-FI" sz="1400" dirty="0" err="1"/>
              <a:t>Early</a:t>
            </a:r>
            <a:r>
              <a:rPr lang="fi-FI" sz="1400" dirty="0"/>
              <a:t> </a:t>
            </a:r>
            <a:r>
              <a:rPr lang="fi-FI" sz="1400" dirty="0" err="1"/>
              <a:t>funding</a:t>
            </a:r>
            <a:endParaRPr lang="fi-FI" sz="1400" dirty="0"/>
          </a:p>
        </p:txBody>
      </p:sp>
      <p:sp>
        <p:nvSpPr>
          <p:cNvPr id="34" name="Tekstiruutu 43">
            <a:extLst>
              <a:ext uri="{FF2B5EF4-FFF2-40B4-BE49-F238E27FC236}">
                <a16:creationId xmlns:a16="http://schemas.microsoft.com/office/drawing/2014/main" id="{6BDFFF09-83B2-4937-862D-CFA5AEDF19D9}"/>
              </a:ext>
            </a:extLst>
          </p:cNvPr>
          <p:cNvSpPr txBox="1"/>
          <p:nvPr/>
        </p:nvSpPr>
        <p:spPr>
          <a:xfrm>
            <a:off x="5183631" y="4871815"/>
            <a:ext cx="2082800" cy="307777"/>
          </a:xfrm>
          <a:prstGeom prst="rect">
            <a:avLst/>
          </a:prstGeom>
          <a:noFill/>
        </p:spPr>
        <p:txBody>
          <a:bodyPr wrap="square" rtlCol="0">
            <a:spAutoFit/>
          </a:bodyPr>
          <a:lstStyle/>
          <a:p>
            <a:r>
              <a:rPr lang="fi-FI" sz="1400" dirty="0"/>
              <a:t>Team </a:t>
            </a:r>
            <a:r>
              <a:rPr lang="fi-FI" sz="1400" dirty="0" err="1"/>
              <a:t>building</a:t>
            </a:r>
            <a:endParaRPr lang="fi-FI" sz="1400" dirty="0"/>
          </a:p>
        </p:txBody>
      </p:sp>
      <p:sp>
        <p:nvSpPr>
          <p:cNvPr id="35" name="Ellipsi 34">
            <a:extLst>
              <a:ext uri="{FF2B5EF4-FFF2-40B4-BE49-F238E27FC236}">
                <a16:creationId xmlns:a16="http://schemas.microsoft.com/office/drawing/2014/main" id="{1FD696D4-633E-471F-9461-16278B2E7B07}"/>
              </a:ext>
            </a:extLst>
          </p:cNvPr>
          <p:cNvSpPr/>
          <p:nvPr/>
        </p:nvSpPr>
        <p:spPr>
          <a:xfrm>
            <a:off x="10567416" y="2322425"/>
            <a:ext cx="1361440" cy="805178"/>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sz="1400"/>
          </a:p>
        </p:txBody>
      </p:sp>
      <p:sp>
        <p:nvSpPr>
          <p:cNvPr id="36" name="Tekstiruutu 42">
            <a:extLst>
              <a:ext uri="{FF2B5EF4-FFF2-40B4-BE49-F238E27FC236}">
                <a16:creationId xmlns:a16="http://schemas.microsoft.com/office/drawing/2014/main" id="{650EBAFA-872B-441C-9EEC-4B89C39535B9}"/>
              </a:ext>
            </a:extLst>
          </p:cNvPr>
          <p:cNvSpPr txBox="1"/>
          <p:nvPr/>
        </p:nvSpPr>
        <p:spPr>
          <a:xfrm>
            <a:off x="10675402" y="2408033"/>
            <a:ext cx="1050254" cy="523220"/>
          </a:xfrm>
          <a:prstGeom prst="rect">
            <a:avLst/>
          </a:prstGeom>
          <a:noFill/>
        </p:spPr>
        <p:txBody>
          <a:bodyPr wrap="square" rtlCol="0">
            <a:spAutoFit/>
          </a:bodyPr>
          <a:lstStyle/>
          <a:p>
            <a:pPr algn="ctr"/>
            <a:r>
              <a:rPr lang="fi-FI" sz="1400" err="1"/>
              <a:t>Internationalisation</a:t>
            </a:r>
            <a:endParaRPr lang="fi-FI" sz="1400"/>
          </a:p>
        </p:txBody>
      </p:sp>
    </p:spTree>
    <p:extLst>
      <p:ext uri="{BB962C8B-B14F-4D97-AF65-F5344CB8AC3E}">
        <p14:creationId xmlns:p14="http://schemas.microsoft.com/office/powerpoint/2010/main" val="163409029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90CEC0-1C83-4502-8294-F601ED8A834F}"/>
              </a:ext>
            </a:extLst>
          </p:cNvPr>
          <p:cNvSpPr>
            <a:spLocks noGrp="1"/>
          </p:cNvSpPr>
          <p:nvPr>
            <p:ph type="title"/>
          </p:nvPr>
        </p:nvSpPr>
        <p:spPr/>
        <p:txBody>
          <a:bodyPr/>
          <a:lstStyle/>
          <a:p>
            <a:r>
              <a:rPr lang="sv-SE" dirty="0" err="1"/>
              <a:t>Questions</a:t>
            </a:r>
            <a:r>
              <a:rPr lang="sv-SE" dirty="0"/>
              <a:t>/</a:t>
            </a:r>
            <a:r>
              <a:rPr lang="sv-SE" dirty="0" err="1"/>
              <a:t>comments</a:t>
            </a:r>
            <a:r>
              <a:rPr lang="sv-SE" dirty="0"/>
              <a:t>?</a:t>
            </a:r>
          </a:p>
        </p:txBody>
      </p:sp>
      <p:sp>
        <p:nvSpPr>
          <p:cNvPr id="3" name="Platshållare för innehåll 2">
            <a:extLst>
              <a:ext uri="{FF2B5EF4-FFF2-40B4-BE49-F238E27FC236}">
                <a16:creationId xmlns:a16="http://schemas.microsoft.com/office/drawing/2014/main" id="{0DD55E98-1BC1-4FB1-B5FE-783307177926}"/>
              </a:ext>
            </a:extLst>
          </p:cNvPr>
          <p:cNvSpPr>
            <a:spLocks noGrp="1"/>
          </p:cNvSpPr>
          <p:nvPr>
            <p:ph idx="1"/>
          </p:nvPr>
        </p:nvSpPr>
        <p:spPr>
          <a:xfrm>
            <a:off x="1980057" y="6196337"/>
            <a:ext cx="8231886" cy="661663"/>
          </a:xfrm>
        </p:spPr>
        <p:txBody>
          <a:bodyPr/>
          <a:lstStyle/>
          <a:p>
            <a:pPr marL="0" indent="0" algn="ctr">
              <a:buNone/>
            </a:pPr>
            <a:r>
              <a:rPr lang="sv-SE" b="0" dirty="0"/>
              <a:t>fred.kjellson@innovationskane.com</a:t>
            </a:r>
          </a:p>
        </p:txBody>
      </p:sp>
    </p:spTree>
    <p:extLst>
      <p:ext uri="{BB962C8B-B14F-4D97-AF65-F5344CB8AC3E}">
        <p14:creationId xmlns:p14="http://schemas.microsoft.com/office/powerpoint/2010/main" val="206992972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1F6EB18-195A-46FF-A79F-D3ADBEB5541F}"/>
              </a:ext>
            </a:extLst>
          </p:cNvPr>
          <p:cNvSpPr>
            <a:spLocks noGrp="1"/>
          </p:cNvSpPr>
          <p:nvPr>
            <p:ph type="body" sz="quarter" idx="10"/>
          </p:nvPr>
        </p:nvSpPr>
        <p:spPr>
          <a:xfrm>
            <a:off x="1932972" y="680864"/>
            <a:ext cx="8322198" cy="5480642"/>
          </a:xfrm>
        </p:spPr>
        <p:txBody>
          <a:bodyPr>
            <a:normAutofit/>
          </a:bodyPr>
          <a:lstStyle/>
          <a:p>
            <a:r>
              <a:rPr lang="sv-SE" sz="4400" err="1"/>
              <a:t>Thank</a:t>
            </a:r>
            <a:r>
              <a:rPr lang="sv-SE" sz="4400"/>
              <a:t> </a:t>
            </a:r>
            <a:r>
              <a:rPr lang="sv-SE" sz="4400" err="1"/>
              <a:t>you</a:t>
            </a:r>
            <a:r>
              <a:rPr lang="sv-SE" sz="4400"/>
              <a:t>! </a:t>
            </a:r>
          </a:p>
        </p:txBody>
      </p:sp>
    </p:spTree>
    <p:extLst>
      <p:ext uri="{BB962C8B-B14F-4D97-AF65-F5344CB8AC3E}">
        <p14:creationId xmlns:p14="http://schemas.microsoft.com/office/powerpoint/2010/main" val="883648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1701691" y="271427"/>
            <a:ext cx="9426091" cy="1903601"/>
          </a:xfrm>
        </p:spPr>
        <p:txBody>
          <a:bodyPr>
            <a:normAutofit lnSpcReduction="10000"/>
          </a:bodyPr>
          <a:lstStyle/>
          <a:p>
            <a:endParaRPr lang="sv-SE" sz="2400"/>
          </a:p>
          <a:p>
            <a:r>
              <a:rPr lang="sv-SE" sz="2400"/>
              <a:t>Innovation Skåne is an innovation </a:t>
            </a:r>
            <a:r>
              <a:rPr lang="sv-SE" sz="2400" err="1"/>
              <a:t>company</a:t>
            </a:r>
            <a:r>
              <a:rPr lang="sv-SE" sz="2400"/>
              <a:t> </a:t>
            </a:r>
            <a:r>
              <a:rPr lang="sv-SE" sz="2400" err="1"/>
              <a:t>owned</a:t>
            </a:r>
            <a:r>
              <a:rPr lang="sv-SE" sz="2400"/>
              <a:t> by Region Skåne.</a:t>
            </a:r>
            <a:br>
              <a:rPr lang="sv-SE" sz="2400"/>
            </a:br>
            <a:r>
              <a:rPr lang="sv-SE" sz="2400" err="1"/>
              <a:t>We</a:t>
            </a:r>
            <a:r>
              <a:rPr lang="sv-SE" sz="2400"/>
              <a:t> </a:t>
            </a:r>
            <a:r>
              <a:rPr lang="sv-SE" sz="2400" err="1"/>
              <a:t>contribute</a:t>
            </a:r>
            <a:r>
              <a:rPr lang="sv-SE" sz="2400"/>
              <a:t> to the </a:t>
            </a:r>
            <a:r>
              <a:rPr lang="sv-SE" sz="2400" err="1"/>
              <a:t>growth</a:t>
            </a:r>
            <a:r>
              <a:rPr lang="sv-SE" sz="2400"/>
              <a:t> and public service </a:t>
            </a:r>
            <a:r>
              <a:rPr lang="sv-SE" sz="2400" err="1"/>
              <a:t>of</a:t>
            </a:r>
            <a:r>
              <a:rPr lang="sv-SE" sz="2400"/>
              <a:t> the region </a:t>
            </a:r>
            <a:r>
              <a:rPr lang="sv-SE" sz="2400" err="1"/>
              <a:t>through</a:t>
            </a:r>
            <a:r>
              <a:rPr lang="sv-SE" sz="2400"/>
              <a:t> innovation. </a:t>
            </a:r>
            <a:br>
              <a:rPr lang="sv-SE" sz="2400"/>
            </a:br>
            <a:endParaRPr lang="sv-SE" sz="2400"/>
          </a:p>
        </p:txBody>
      </p:sp>
      <p:sp>
        <p:nvSpPr>
          <p:cNvPr id="3" name="Rubrik 1">
            <a:extLst>
              <a:ext uri="{FF2B5EF4-FFF2-40B4-BE49-F238E27FC236}">
                <a16:creationId xmlns:a16="http://schemas.microsoft.com/office/drawing/2014/main" id="{8E77C425-509B-486A-915C-2E6B173D7730}"/>
              </a:ext>
            </a:extLst>
          </p:cNvPr>
          <p:cNvSpPr txBox="1">
            <a:spLocks/>
          </p:cNvSpPr>
          <p:nvPr/>
        </p:nvSpPr>
        <p:spPr>
          <a:xfrm>
            <a:off x="2823873" y="2547309"/>
            <a:ext cx="6544254" cy="374540"/>
          </a:xfrm>
          <a:prstGeom prst="rect">
            <a:avLst/>
          </a:prstGeom>
        </p:spPr>
        <p:txBody>
          <a:bodyPr>
            <a:normAutofit fontScale="92500" lnSpcReduction="20000"/>
          </a:bodyPr>
          <a:lstStyle>
            <a:lvl1pPr algn="ctr" defTabSz="457200" rtl="0" eaLnBrk="1" latinLnBrk="0" hangingPunct="1">
              <a:spcBef>
                <a:spcPct val="0"/>
              </a:spcBef>
              <a:buNone/>
              <a:defRPr sz="4400" b="0" i="0" kern="4000" spc="-180" baseline="0">
                <a:solidFill>
                  <a:schemeClr val="tx1"/>
                </a:solidFill>
                <a:latin typeface="+mj-lt"/>
                <a:ea typeface="+mj-ea"/>
                <a:cs typeface="+mj-cs"/>
              </a:defRPr>
            </a:lvl1pPr>
          </a:lstStyle>
          <a:p>
            <a:r>
              <a:rPr lang="sv-SE" sz="2400" err="1"/>
              <a:t>Appr</a:t>
            </a:r>
            <a:r>
              <a:rPr lang="sv-SE" sz="2400"/>
              <a:t>. 45 </a:t>
            </a:r>
            <a:r>
              <a:rPr lang="sv-SE" sz="2400" err="1"/>
              <a:t>employees</a:t>
            </a:r>
            <a:r>
              <a:rPr lang="sv-SE" sz="2400"/>
              <a:t> </a:t>
            </a:r>
            <a:r>
              <a:rPr lang="sv-SE" sz="2400" err="1"/>
              <a:t>working</a:t>
            </a:r>
            <a:r>
              <a:rPr lang="sv-SE" sz="2400"/>
              <a:t> in the innovation areas:</a:t>
            </a:r>
          </a:p>
        </p:txBody>
      </p:sp>
      <p:sp>
        <p:nvSpPr>
          <p:cNvPr id="4" name="textruta 3">
            <a:extLst>
              <a:ext uri="{FF2B5EF4-FFF2-40B4-BE49-F238E27FC236}">
                <a16:creationId xmlns:a16="http://schemas.microsoft.com/office/drawing/2014/main" id="{45A22E04-795A-4E58-8DCE-108658D8D4D8}"/>
              </a:ext>
            </a:extLst>
          </p:cNvPr>
          <p:cNvSpPr txBox="1"/>
          <p:nvPr/>
        </p:nvSpPr>
        <p:spPr>
          <a:xfrm>
            <a:off x="4216335" y="5936956"/>
            <a:ext cx="1413752" cy="338554"/>
          </a:xfrm>
          <a:prstGeom prst="rect">
            <a:avLst/>
          </a:prstGeom>
          <a:noFill/>
          <a:effectLst/>
        </p:spPr>
        <p:txBody>
          <a:bodyPr wrap="square" rtlCol="0">
            <a:spAutoFit/>
          </a:bodyPr>
          <a:lstStyle/>
          <a:p>
            <a:pPr algn="ctr">
              <a:defRPr/>
            </a:pPr>
            <a:r>
              <a:rPr lang="sv-SE" sz="1600" b="1">
                <a:latin typeface="News Gothic MT"/>
              </a:rPr>
              <a:t>FOODTECH</a:t>
            </a:r>
          </a:p>
        </p:txBody>
      </p:sp>
      <p:sp>
        <p:nvSpPr>
          <p:cNvPr id="5" name="textruta 4">
            <a:extLst>
              <a:ext uri="{FF2B5EF4-FFF2-40B4-BE49-F238E27FC236}">
                <a16:creationId xmlns:a16="http://schemas.microsoft.com/office/drawing/2014/main" id="{EF52CC6A-2721-4D9C-AC2C-28CDD8381334}"/>
              </a:ext>
            </a:extLst>
          </p:cNvPr>
          <p:cNvSpPr txBox="1"/>
          <p:nvPr/>
        </p:nvSpPr>
        <p:spPr>
          <a:xfrm>
            <a:off x="6760807" y="5882577"/>
            <a:ext cx="1467268" cy="338554"/>
          </a:xfrm>
          <a:prstGeom prst="rect">
            <a:avLst/>
          </a:prstGeom>
          <a:noFill/>
          <a:effectLst/>
        </p:spPr>
        <p:txBody>
          <a:bodyPr wrap="square" rtlCol="0">
            <a:spAutoFit/>
          </a:bodyPr>
          <a:lstStyle/>
          <a:p>
            <a:pPr algn="ctr">
              <a:defRPr/>
            </a:pPr>
            <a:r>
              <a:rPr lang="sv-SE" sz="1600" b="1">
                <a:latin typeface="News Gothic MT"/>
              </a:rPr>
              <a:t>MOBILITY</a:t>
            </a:r>
          </a:p>
        </p:txBody>
      </p:sp>
      <p:sp>
        <p:nvSpPr>
          <p:cNvPr id="6" name="textruta 5">
            <a:extLst>
              <a:ext uri="{FF2B5EF4-FFF2-40B4-BE49-F238E27FC236}">
                <a16:creationId xmlns:a16="http://schemas.microsoft.com/office/drawing/2014/main" id="{75C35C4E-64F8-4D62-A643-D29EB7132CE8}"/>
              </a:ext>
            </a:extLst>
          </p:cNvPr>
          <p:cNvSpPr txBox="1"/>
          <p:nvPr/>
        </p:nvSpPr>
        <p:spPr>
          <a:xfrm>
            <a:off x="6893699" y="3092830"/>
            <a:ext cx="1780892" cy="584775"/>
          </a:xfrm>
          <a:prstGeom prst="rect">
            <a:avLst/>
          </a:prstGeom>
          <a:noFill/>
          <a:effectLst/>
        </p:spPr>
        <p:txBody>
          <a:bodyPr wrap="square" rtlCol="0">
            <a:spAutoFit/>
          </a:bodyPr>
          <a:lstStyle/>
          <a:p>
            <a:pPr algn="ctr">
              <a:defRPr/>
            </a:pPr>
            <a:r>
              <a:rPr lang="sv-SE" sz="1600" b="1"/>
              <a:t>HEALTHTECH </a:t>
            </a:r>
            <a:br>
              <a:rPr lang="sv-SE" sz="1600" b="1"/>
            </a:br>
            <a:r>
              <a:rPr lang="sv-SE" sz="1600" b="1"/>
              <a:t>&amp; HEALTHCARE</a:t>
            </a:r>
          </a:p>
        </p:txBody>
      </p:sp>
      <p:grpSp>
        <p:nvGrpSpPr>
          <p:cNvPr id="7" name="Grupp 6">
            <a:extLst>
              <a:ext uri="{FF2B5EF4-FFF2-40B4-BE49-F238E27FC236}">
                <a16:creationId xmlns:a16="http://schemas.microsoft.com/office/drawing/2014/main" id="{918BB2BE-1698-4D33-AAB3-FC297A0DF74B}"/>
              </a:ext>
            </a:extLst>
          </p:cNvPr>
          <p:cNvGrpSpPr/>
          <p:nvPr/>
        </p:nvGrpSpPr>
        <p:grpSpPr>
          <a:xfrm>
            <a:off x="5523063" y="3062192"/>
            <a:ext cx="1182320" cy="1206404"/>
            <a:chOff x="3892106" y="4766588"/>
            <a:chExt cx="1901960" cy="1901960"/>
          </a:xfrm>
        </p:grpSpPr>
        <p:sp>
          <p:nvSpPr>
            <p:cNvPr id="8" name="Ellips 7">
              <a:extLst>
                <a:ext uri="{FF2B5EF4-FFF2-40B4-BE49-F238E27FC236}">
                  <a16:creationId xmlns:a16="http://schemas.microsoft.com/office/drawing/2014/main" id="{C5AB3294-50CC-4D82-B099-2675891551E4}"/>
                </a:ext>
              </a:extLst>
            </p:cNvPr>
            <p:cNvSpPr/>
            <p:nvPr/>
          </p:nvSpPr>
          <p:spPr>
            <a:xfrm>
              <a:off x="3892106" y="4766588"/>
              <a:ext cx="1901960" cy="1901960"/>
            </a:xfrm>
            <a:prstGeom prst="ellipse">
              <a:avLst/>
            </a:prstGeom>
            <a:noFill/>
            <a:ln w="1016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F1A94586-C45F-4274-BAA2-AEC3974FF6B1}"/>
                </a:ext>
              </a:extLst>
            </p:cNvPr>
            <p:cNvPicPr>
              <a:picLocks noChangeAspect="1"/>
            </p:cNvPicPr>
            <p:nvPr/>
          </p:nvPicPr>
          <p:blipFill>
            <a:blip r:embed="rId3"/>
            <a:stretch>
              <a:fillRect/>
            </a:stretch>
          </p:blipFill>
          <p:spPr>
            <a:xfrm>
              <a:off x="4195044" y="5275855"/>
              <a:ext cx="1237455" cy="1126084"/>
            </a:xfrm>
            <a:prstGeom prst="rect">
              <a:avLst/>
            </a:prstGeom>
          </p:spPr>
        </p:pic>
      </p:grpSp>
      <p:grpSp>
        <p:nvGrpSpPr>
          <p:cNvPr id="10" name="Grupp 9">
            <a:extLst>
              <a:ext uri="{FF2B5EF4-FFF2-40B4-BE49-F238E27FC236}">
                <a16:creationId xmlns:a16="http://schemas.microsoft.com/office/drawing/2014/main" id="{7B1E0DE3-BB19-4546-BA3D-AE9F7DFA2DE7}"/>
              </a:ext>
            </a:extLst>
          </p:cNvPr>
          <p:cNvGrpSpPr/>
          <p:nvPr/>
        </p:nvGrpSpPr>
        <p:grpSpPr>
          <a:xfrm>
            <a:off x="4195402" y="4440369"/>
            <a:ext cx="1327661" cy="1394854"/>
            <a:chOff x="2722029" y="2467300"/>
            <a:chExt cx="2066185" cy="2170756"/>
          </a:xfrm>
        </p:grpSpPr>
        <p:pic>
          <p:nvPicPr>
            <p:cNvPr id="11" name="Bildobjekt 10">
              <a:extLst>
                <a:ext uri="{FF2B5EF4-FFF2-40B4-BE49-F238E27FC236}">
                  <a16:creationId xmlns:a16="http://schemas.microsoft.com/office/drawing/2014/main" id="{86F1AE43-E02A-4905-940D-7A3882EAC7CF}"/>
                </a:ext>
              </a:extLst>
            </p:cNvPr>
            <p:cNvPicPr>
              <a:picLocks noChangeAspect="1"/>
            </p:cNvPicPr>
            <p:nvPr/>
          </p:nvPicPr>
          <p:blipFill rotWithShape="1">
            <a:blip r:embed="rId4"/>
            <a:srcRect l="10136" t="15846" r="9514" b="16680"/>
            <a:stretch/>
          </p:blipFill>
          <p:spPr>
            <a:xfrm>
              <a:off x="3056986" y="2979120"/>
              <a:ext cx="1389393" cy="1166748"/>
            </a:xfrm>
            <a:prstGeom prst="rect">
              <a:avLst/>
            </a:prstGeom>
          </p:spPr>
        </p:pic>
        <p:grpSp>
          <p:nvGrpSpPr>
            <p:cNvPr id="12" name="Grupp 11">
              <a:extLst>
                <a:ext uri="{FF2B5EF4-FFF2-40B4-BE49-F238E27FC236}">
                  <a16:creationId xmlns:a16="http://schemas.microsoft.com/office/drawing/2014/main" id="{BD345B55-1E90-4E1A-8241-4843304E7833}"/>
                </a:ext>
              </a:extLst>
            </p:cNvPr>
            <p:cNvGrpSpPr/>
            <p:nvPr/>
          </p:nvGrpSpPr>
          <p:grpSpPr>
            <a:xfrm>
              <a:off x="2722029" y="2467300"/>
              <a:ext cx="2066185" cy="2170756"/>
              <a:chOff x="2752740" y="2491102"/>
              <a:chExt cx="1975091" cy="2075052"/>
            </a:xfrm>
          </p:grpSpPr>
          <p:sp>
            <p:nvSpPr>
              <p:cNvPr id="13" name="Båge 12">
                <a:extLst>
                  <a:ext uri="{FF2B5EF4-FFF2-40B4-BE49-F238E27FC236}">
                    <a16:creationId xmlns:a16="http://schemas.microsoft.com/office/drawing/2014/main" id="{E3035C5D-18CF-4966-AB4B-7D290F5E736A}"/>
                  </a:ext>
                </a:extLst>
              </p:cNvPr>
              <p:cNvSpPr/>
              <p:nvPr/>
            </p:nvSpPr>
            <p:spPr>
              <a:xfrm rot="7060984">
                <a:off x="2790396" y="2499525"/>
                <a:ext cx="1877564" cy="1860717"/>
              </a:xfrm>
              <a:prstGeom prst="arc">
                <a:avLst>
                  <a:gd name="adj1" fmla="val 16195816"/>
                  <a:gd name="adj2" fmla="val 1609992"/>
                </a:avLst>
              </a:prstGeom>
              <a:ln w="101600">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4" name="Båge 13">
                <a:extLst>
                  <a:ext uri="{FF2B5EF4-FFF2-40B4-BE49-F238E27FC236}">
                    <a16:creationId xmlns:a16="http://schemas.microsoft.com/office/drawing/2014/main" id="{040A02B3-FE12-4AFC-A059-7E34F0A5257D}"/>
                  </a:ext>
                </a:extLst>
              </p:cNvPr>
              <p:cNvSpPr/>
              <p:nvPr/>
            </p:nvSpPr>
            <p:spPr>
              <a:xfrm rot="14398259">
                <a:off x="2817759" y="2656082"/>
                <a:ext cx="1996650" cy="1823494"/>
              </a:xfrm>
              <a:prstGeom prst="arc">
                <a:avLst>
                  <a:gd name="adj1" fmla="val 16195816"/>
                  <a:gd name="adj2" fmla="val 2562924"/>
                </a:avLst>
              </a:prstGeom>
              <a:ln w="101600">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5" name="Båge 14">
                <a:extLst>
                  <a:ext uri="{FF2B5EF4-FFF2-40B4-BE49-F238E27FC236}">
                    <a16:creationId xmlns:a16="http://schemas.microsoft.com/office/drawing/2014/main" id="{B185C05A-B9BA-4CBA-8EB6-379CF8E21B66}"/>
                  </a:ext>
                </a:extLst>
              </p:cNvPr>
              <p:cNvSpPr/>
              <p:nvPr/>
            </p:nvSpPr>
            <p:spPr>
              <a:xfrm rot="554398">
                <a:off x="2752740" y="2576829"/>
                <a:ext cx="1877564" cy="1860717"/>
              </a:xfrm>
              <a:prstGeom prst="arc">
                <a:avLst>
                  <a:gd name="adj1" fmla="val 16195816"/>
                  <a:gd name="adj2" fmla="val 1609992"/>
                </a:avLst>
              </a:prstGeom>
              <a:ln w="101600">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grpSp>
      </p:grpSp>
      <p:grpSp>
        <p:nvGrpSpPr>
          <p:cNvPr id="16" name="Grupp 15">
            <a:extLst>
              <a:ext uri="{FF2B5EF4-FFF2-40B4-BE49-F238E27FC236}">
                <a16:creationId xmlns:a16="http://schemas.microsoft.com/office/drawing/2014/main" id="{75B7C55E-D632-44D2-BFA6-9594A0B48405}"/>
              </a:ext>
            </a:extLst>
          </p:cNvPr>
          <p:cNvGrpSpPr/>
          <p:nvPr/>
        </p:nvGrpSpPr>
        <p:grpSpPr>
          <a:xfrm>
            <a:off x="6897296" y="4408212"/>
            <a:ext cx="1194290" cy="1194290"/>
            <a:chOff x="7197134" y="2840930"/>
            <a:chExt cx="1882861" cy="1882861"/>
          </a:xfrm>
        </p:grpSpPr>
        <p:sp>
          <p:nvSpPr>
            <p:cNvPr id="17" name="Ellips 16">
              <a:extLst>
                <a:ext uri="{FF2B5EF4-FFF2-40B4-BE49-F238E27FC236}">
                  <a16:creationId xmlns:a16="http://schemas.microsoft.com/office/drawing/2014/main" id="{4675615B-215A-4A2A-973F-40C1BB39833F}"/>
                </a:ext>
              </a:extLst>
            </p:cNvPr>
            <p:cNvSpPr/>
            <p:nvPr/>
          </p:nvSpPr>
          <p:spPr>
            <a:xfrm>
              <a:off x="7197134" y="2840930"/>
              <a:ext cx="1882861" cy="1882861"/>
            </a:xfrm>
            <a:prstGeom prst="ellipse">
              <a:avLst/>
            </a:prstGeom>
            <a:noFill/>
            <a:ln w="1016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0A4B46C6-D456-45AA-9FDB-9B3B8C1BC8FE}"/>
                </a:ext>
              </a:extLst>
            </p:cNvPr>
            <p:cNvPicPr>
              <a:picLocks noChangeAspect="1"/>
            </p:cNvPicPr>
            <p:nvPr/>
          </p:nvPicPr>
          <p:blipFill>
            <a:blip r:embed="rId5"/>
            <a:stretch>
              <a:fillRect/>
            </a:stretch>
          </p:blipFill>
          <p:spPr>
            <a:xfrm>
              <a:off x="7414912" y="3167498"/>
              <a:ext cx="1452408" cy="1055378"/>
            </a:xfrm>
            <a:prstGeom prst="rect">
              <a:avLst/>
            </a:prstGeom>
          </p:spPr>
        </p:pic>
      </p:grpSp>
    </p:spTree>
    <p:extLst>
      <p:ext uri="{BB962C8B-B14F-4D97-AF65-F5344CB8AC3E}">
        <p14:creationId xmlns:p14="http://schemas.microsoft.com/office/powerpoint/2010/main" val="40687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56430" y="474454"/>
            <a:ext cx="8200503" cy="1143000"/>
          </a:xfrm>
        </p:spPr>
        <p:txBody>
          <a:bodyPr/>
          <a:lstStyle/>
          <a:p>
            <a:r>
              <a:rPr lang="sv-SE"/>
              <a:t>GOALS</a:t>
            </a:r>
            <a:endParaRPr lang="sv-SE" b="0"/>
          </a:p>
        </p:txBody>
      </p:sp>
      <p:grpSp>
        <p:nvGrpSpPr>
          <p:cNvPr id="10" name="Grupp 9"/>
          <p:cNvGrpSpPr/>
          <p:nvPr/>
        </p:nvGrpSpPr>
        <p:grpSpPr>
          <a:xfrm>
            <a:off x="2412921" y="2112526"/>
            <a:ext cx="3115766" cy="3115766"/>
            <a:chOff x="888921" y="1499238"/>
            <a:chExt cx="3115766" cy="3115766"/>
          </a:xfrm>
        </p:grpSpPr>
        <p:pic>
          <p:nvPicPr>
            <p:cNvPr id="11" name="Bildobjekt 10">
              <a:extLst>
                <a:ext uri="{FF2B5EF4-FFF2-40B4-BE49-F238E27FC236}">
                  <a16:creationId xmlns:a16="http://schemas.microsoft.com/office/drawing/2014/main" id="{FE8CDAB4-1B38-F14B-846F-6E2E3866E21D}"/>
                </a:ext>
              </a:extLst>
            </p:cNvPr>
            <p:cNvPicPr>
              <a:picLocks noChangeAspect="1"/>
            </p:cNvPicPr>
            <p:nvPr/>
          </p:nvPicPr>
          <p:blipFill>
            <a:blip r:embed="rId3"/>
            <a:stretch>
              <a:fillRect/>
            </a:stretch>
          </p:blipFill>
          <p:spPr>
            <a:xfrm>
              <a:off x="888921" y="1499238"/>
              <a:ext cx="3115766" cy="3115766"/>
            </a:xfrm>
            <a:prstGeom prst="rect">
              <a:avLst/>
            </a:prstGeom>
          </p:spPr>
        </p:pic>
        <p:sp>
          <p:nvSpPr>
            <p:cNvPr id="12" name="TextBox 6"/>
            <p:cNvSpPr txBox="1"/>
            <p:nvPr/>
          </p:nvSpPr>
          <p:spPr>
            <a:xfrm>
              <a:off x="1433336" y="2489382"/>
              <a:ext cx="2026762" cy="846386"/>
            </a:xfrm>
            <a:prstGeom prst="rect">
              <a:avLst/>
            </a:prstGeom>
            <a:noFill/>
          </p:spPr>
          <p:txBody>
            <a:bodyPr wrap="square" rtlCol="0">
              <a:spAutoFit/>
            </a:bodyPr>
            <a:lstStyle/>
            <a:p>
              <a:pPr algn="ctr"/>
              <a:r>
                <a:rPr lang="sv-SE" sz="2500" b="1">
                  <a:solidFill>
                    <a:schemeClr val="bg1"/>
                  </a:solidFill>
                </a:rPr>
                <a:t>GROWTH</a:t>
              </a:r>
            </a:p>
            <a:p>
              <a:pPr algn="ctr"/>
              <a:r>
                <a:rPr lang="sv-SE" sz="2400" b="1">
                  <a:solidFill>
                    <a:schemeClr val="bg1">
                      <a:lumMod val="85000"/>
                    </a:schemeClr>
                  </a:solidFill>
                </a:rPr>
                <a:t>1000 </a:t>
              </a:r>
              <a:r>
                <a:rPr lang="sv-SE" sz="2400" b="1" err="1">
                  <a:solidFill>
                    <a:schemeClr val="bg1">
                      <a:lumMod val="85000"/>
                    </a:schemeClr>
                  </a:solidFill>
                </a:rPr>
                <a:t>jobs</a:t>
              </a:r>
              <a:endParaRPr lang="sv-SE" sz="2500" b="1">
                <a:solidFill>
                  <a:schemeClr val="bg1">
                    <a:lumMod val="85000"/>
                  </a:schemeClr>
                </a:solidFill>
              </a:endParaRPr>
            </a:p>
          </p:txBody>
        </p:sp>
      </p:grpSp>
      <p:grpSp>
        <p:nvGrpSpPr>
          <p:cNvPr id="7" name="Grupp 6"/>
          <p:cNvGrpSpPr/>
          <p:nvPr/>
        </p:nvGrpSpPr>
        <p:grpSpPr>
          <a:xfrm>
            <a:off x="6663050" y="2112526"/>
            <a:ext cx="3103024" cy="3103024"/>
            <a:chOff x="5139050" y="1499238"/>
            <a:chExt cx="3103024" cy="3103024"/>
          </a:xfrm>
        </p:grpSpPr>
        <p:pic>
          <p:nvPicPr>
            <p:cNvPr id="8" name="Bildobjekt 7">
              <a:extLst>
                <a:ext uri="{FF2B5EF4-FFF2-40B4-BE49-F238E27FC236}">
                  <a16:creationId xmlns:a16="http://schemas.microsoft.com/office/drawing/2014/main" id="{5CB4B551-F957-B34A-8417-EDCAA16C89F3}"/>
                </a:ext>
              </a:extLst>
            </p:cNvPr>
            <p:cNvPicPr>
              <a:picLocks noChangeAspect="1"/>
            </p:cNvPicPr>
            <p:nvPr/>
          </p:nvPicPr>
          <p:blipFill>
            <a:blip r:embed="rId4"/>
            <a:stretch>
              <a:fillRect/>
            </a:stretch>
          </p:blipFill>
          <p:spPr>
            <a:xfrm>
              <a:off x="5139050" y="1499238"/>
              <a:ext cx="3103024" cy="3103024"/>
            </a:xfrm>
            <a:prstGeom prst="rect">
              <a:avLst/>
            </a:prstGeom>
          </p:spPr>
        </p:pic>
        <p:sp>
          <p:nvSpPr>
            <p:cNvPr id="9" name="TextBox 5"/>
            <p:cNvSpPr txBox="1"/>
            <p:nvPr/>
          </p:nvSpPr>
          <p:spPr>
            <a:xfrm>
              <a:off x="5235309" y="2256902"/>
              <a:ext cx="2910505" cy="1569660"/>
            </a:xfrm>
            <a:prstGeom prst="rect">
              <a:avLst/>
            </a:prstGeom>
            <a:noFill/>
          </p:spPr>
          <p:txBody>
            <a:bodyPr wrap="square" rtlCol="0">
              <a:spAutoFit/>
            </a:bodyPr>
            <a:lstStyle/>
            <a:p>
              <a:pPr algn="ctr"/>
              <a:r>
                <a:rPr lang="sv-SE" sz="2400" b="1" err="1">
                  <a:solidFill>
                    <a:schemeClr val="bg1"/>
                  </a:solidFill>
                </a:rPr>
                <a:t>Future</a:t>
              </a:r>
              <a:r>
                <a:rPr lang="sv-SE" sz="2400" b="1">
                  <a:solidFill>
                    <a:schemeClr val="bg1"/>
                  </a:solidFill>
                </a:rPr>
                <a:t> </a:t>
              </a:r>
              <a:r>
                <a:rPr lang="sv-SE" sz="2400" b="1" err="1">
                  <a:solidFill>
                    <a:schemeClr val="bg1"/>
                  </a:solidFill>
                </a:rPr>
                <a:t>welfare</a:t>
              </a:r>
              <a:r>
                <a:rPr lang="sv-SE" sz="2400" b="1">
                  <a:solidFill>
                    <a:schemeClr val="bg1"/>
                  </a:solidFill>
                </a:rPr>
                <a:t> services</a:t>
              </a:r>
            </a:p>
            <a:p>
              <a:pPr algn="ctr"/>
              <a:r>
                <a:rPr lang="sv-SE" sz="2400" b="1">
                  <a:solidFill>
                    <a:schemeClr val="bg1">
                      <a:lumMod val="85000"/>
                    </a:schemeClr>
                  </a:solidFill>
                </a:rPr>
                <a:t>200 MSEK in </a:t>
              </a:r>
              <a:r>
                <a:rPr lang="sv-SE" sz="2400" b="1" err="1">
                  <a:solidFill>
                    <a:schemeClr val="bg1">
                      <a:lumMod val="85000"/>
                    </a:schemeClr>
                  </a:solidFill>
                </a:rPr>
                <a:t>value</a:t>
              </a:r>
              <a:endParaRPr lang="sv-SE" sz="2400" b="1">
                <a:solidFill>
                  <a:schemeClr val="bg1">
                    <a:lumMod val="85000"/>
                  </a:schemeClr>
                </a:solidFill>
              </a:endParaRPr>
            </a:p>
          </p:txBody>
        </p:sp>
      </p:grpSp>
      <p:sp>
        <p:nvSpPr>
          <p:cNvPr id="3" name="Rektangel 2">
            <a:extLst>
              <a:ext uri="{FF2B5EF4-FFF2-40B4-BE49-F238E27FC236}">
                <a16:creationId xmlns:a16="http://schemas.microsoft.com/office/drawing/2014/main" id="{1027E3BE-C04A-9B4B-B2ED-5DF109FF1CAD}"/>
              </a:ext>
            </a:extLst>
          </p:cNvPr>
          <p:cNvSpPr/>
          <p:nvPr/>
        </p:nvSpPr>
        <p:spPr>
          <a:xfrm>
            <a:off x="10339754" y="6062750"/>
            <a:ext cx="1547446" cy="563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6" name="Grupp 15">
            <a:extLst>
              <a:ext uri="{FF2B5EF4-FFF2-40B4-BE49-F238E27FC236}">
                <a16:creationId xmlns:a16="http://schemas.microsoft.com/office/drawing/2014/main" id="{BE046C3B-A55E-BE49-9E14-A9AB7A2BBF5E}"/>
              </a:ext>
            </a:extLst>
          </p:cNvPr>
          <p:cNvGrpSpPr/>
          <p:nvPr/>
        </p:nvGrpSpPr>
        <p:grpSpPr>
          <a:xfrm>
            <a:off x="1650670" y="5633488"/>
            <a:ext cx="9108374" cy="347776"/>
            <a:chOff x="1432532" y="5633488"/>
            <a:chExt cx="9386934" cy="347776"/>
          </a:xfrm>
        </p:grpSpPr>
        <p:sp>
          <p:nvSpPr>
            <p:cNvPr id="13" name="Rektangel 12">
              <a:extLst>
                <a:ext uri="{FF2B5EF4-FFF2-40B4-BE49-F238E27FC236}">
                  <a16:creationId xmlns:a16="http://schemas.microsoft.com/office/drawing/2014/main" id="{0B8AE9F1-63E2-B949-9F58-7A81E42C3F3D}"/>
                </a:ext>
              </a:extLst>
            </p:cNvPr>
            <p:cNvSpPr/>
            <p:nvPr/>
          </p:nvSpPr>
          <p:spPr>
            <a:xfrm>
              <a:off x="1432532" y="5633488"/>
              <a:ext cx="4624150" cy="33472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a:solidFill>
                    <a:schemeClr val="bg1"/>
                  </a:solidFill>
                </a:rPr>
                <a:t>BUSINESSES/CORPORATIONS</a:t>
              </a:r>
            </a:p>
          </p:txBody>
        </p:sp>
        <p:sp>
          <p:nvSpPr>
            <p:cNvPr id="14" name="Rektangel 13">
              <a:extLst>
                <a:ext uri="{FF2B5EF4-FFF2-40B4-BE49-F238E27FC236}">
                  <a16:creationId xmlns:a16="http://schemas.microsoft.com/office/drawing/2014/main" id="{51473E13-598C-C44F-8C72-7DC4F725DD71}"/>
                </a:ext>
              </a:extLst>
            </p:cNvPr>
            <p:cNvSpPr/>
            <p:nvPr/>
          </p:nvSpPr>
          <p:spPr>
            <a:xfrm>
              <a:off x="6191871" y="5633532"/>
              <a:ext cx="4627595" cy="34773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a:t>REGION</a:t>
              </a:r>
              <a:r>
                <a:rPr lang="sv-SE" b="1"/>
                <a:t> </a:t>
              </a:r>
              <a:r>
                <a:rPr lang="sv-SE" sz="1600" b="1"/>
                <a:t>SKÅNE/PUBLIC SECTOR</a:t>
              </a:r>
            </a:p>
          </p:txBody>
        </p:sp>
        <p:cxnSp>
          <p:nvCxnSpPr>
            <p:cNvPr id="15" name="Rak pil 14">
              <a:extLst>
                <a:ext uri="{FF2B5EF4-FFF2-40B4-BE49-F238E27FC236}">
                  <a16:creationId xmlns:a16="http://schemas.microsoft.com/office/drawing/2014/main" id="{4DE3FB42-89AA-0249-91E1-A0A5CF207BDF}"/>
                </a:ext>
              </a:extLst>
            </p:cNvPr>
            <p:cNvCxnSpPr/>
            <p:nvPr/>
          </p:nvCxnSpPr>
          <p:spPr>
            <a:xfrm>
              <a:off x="5608085" y="5800848"/>
              <a:ext cx="1024985" cy="0"/>
            </a:xfrm>
            <a:prstGeom prst="straightConnector1">
              <a:avLst/>
            </a:prstGeom>
            <a:ln w="101600">
              <a:solidFill>
                <a:schemeClr val="bg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4610377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4.81481E-6 L 0.07904 4.81481E-6 " pathEditMode="relative" rAng="0" ptsTypes="AA">
                                      <p:cBhvr>
                                        <p:cTn id="6" dur="2000" fill="hold"/>
                                        <p:tgtEl>
                                          <p:spTgt spid="10"/>
                                        </p:tgtEl>
                                        <p:attrNameLst>
                                          <p:attrName>ppt_x</p:attrName>
                                          <p:attrName>ppt_y</p:attrName>
                                        </p:attrNameLst>
                                      </p:cBhvr>
                                      <p:rCtr x="3945" y="0"/>
                                    </p:animMotion>
                                  </p:childTnLst>
                                </p:cTn>
                              </p:par>
                              <p:par>
                                <p:cTn id="7" presetID="35" presetClass="path" presetSubtype="0" accel="50000" decel="50000" fill="hold" nodeType="withEffect">
                                  <p:stCondLst>
                                    <p:cond delay="0"/>
                                  </p:stCondLst>
                                  <p:childTnLst>
                                    <p:animMotion origin="layout" path="M 2.08333E-6 7.40741E-7 L -0.07227 7.40741E-7 " pathEditMode="relative" rAng="0" ptsTypes="AA">
                                      <p:cBhvr>
                                        <p:cTn id="8" dur="2000" fill="hold"/>
                                        <p:tgtEl>
                                          <p:spTgt spid="7"/>
                                        </p:tgtEl>
                                        <p:attrNameLst>
                                          <p:attrName>ppt_x</p:attrName>
                                          <p:attrName>ppt_y</p:attrName>
                                        </p:attrNameLst>
                                      </p:cBhvr>
                                      <p:rCtr x="-36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D78F62-A454-A842-BF3F-FCE82BCE1850}"/>
              </a:ext>
            </a:extLst>
          </p:cNvPr>
          <p:cNvSpPr>
            <a:spLocks noGrp="1"/>
          </p:cNvSpPr>
          <p:nvPr>
            <p:ph type="title"/>
          </p:nvPr>
        </p:nvSpPr>
        <p:spPr>
          <a:xfrm>
            <a:off x="2189161" y="-23"/>
            <a:ext cx="9763126" cy="1143000"/>
          </a:xfrm>
        </p:spPr>
        <p:txBody>
          <a:bodyPr>
            <a:noAutofit/>
          </a:bodyPr>
          <a:lstStyle/>
          <a:p>
            <a:r>
              <a:rPr lang="en-US" sz="3200"/>
              <a:t>EXAMPLES OF PROJECTS IN HEALTH &amp; HEALTHCARE</a:t>
            </a:r>
            <a:endParaRPr lang="sv-SE" sz="3200"/>
          </a:p>
        </p:txBody>
      </p:sp>
      <p:sp>
        <p:nvSpPr>
          <p:cNvPr id="13" name="textruta 12">
            <a:extLst>
              <a:ext uri="{FF2B5EF4-FFF2-40B4-BE49-F238E27FC236}">
                <a16:creationId xmlns:a16="http://schemas.microsoft.com/office/drawing/2014/main" id="{6FD0F620-2EE3-4CA3-BC95-887421389BD4}"/>
              </a:ext>
            </a:extLst>
          </p:cNvPr>
          <p:cNvSpPr txBox="1"/>
          <p:nvPr/>
        </p:nvSpPr>
        <p:spPr>
          <a:xfrm>
            <a:off x="4500415" y="1171946"/>
            <a:ext cx="1645002" cy="646331"/>
          </a:xfrm>
          <a:prstGeom prst="rect">
            <a:avLst/>
          </a:prstGeom>
          <a:noFill/>
        </p:spPr>
        <p:txBody>
          <a:bodyPr wrap="square" rtlCol="0">
            <a:spAutoFit/>
          </a:bodyPr>
          <a:lstStyle/>
          <a:p>
            <a:r>
              <a:rPr lang="sv-SE" b="1"/>
              <a:t>CHRONIC DISEASE:</a:t>
            </a:r>
          </a:p>
        </p:txBody>
      </p:sp>
      <p:sp>
        <p:nvSpPr>
          <p:cNvPr id="58" name="textruta 57">
            <a:extLst>
              <a:ext uri="{FF2B5EF4-FFF2-40B4-BE49-F238E27FC236}">
                <a16:creationId xmlns:a16="http://schemas.microsoft.com/office/drawing/2014/main" id="{57AEF74E-CE1C-42AE-A13C-B83481BFEE93}"/>
              </a:ext>
            </a:extLst>
          </p:cNvPr>
          <p:cNvSpPr txBox="1"/>
          <p:nvPr/>
        </p:nvSpPr>
        <p:spPr>
          <a:xfrm>
            <a:off x="6812772" y="1012563"/>
            <a:ext cx="3398494" cy="923330"/>
          </a:xfrm>
          <a:prstGeom prst="rect">
            <a:avLst/>
          </a:prstGeom>
          <a:noFill/>
        </p:spPr>
        <p:txBody>
          <a:bodyPr wrap="none" rtlCol="0">
            <a:spAutoFit/>
          </a:bodyPr>
          <a:lstStyle/>
          <a:p>
            <a:r>
              <a:rPr lang="en-US"/>
              <a:t>Pulmonary medicine, asthma</a:t>
            </a:r>
          </a:p>
          <a:p>
            <a:r>
              <a:rPr lang="en-US"/>
              <a:t>Heart failure</a:t>
            </a:r>
          </a:p>
          <a:p>
            <a:r>
              <a:rPr lang="en-US"/>
              <a:t>KOL</a:t>
            </a:r>
            <a:endParaRPr lang="sv-SE"/>
          </a:p>
        </p:txBody>
      </p:sp>
      <p:sp>
        <p:nvSpPr>
          <p:cNvPr id="62" name="textruta 61">
            <a:extLst>
              <a:ext uri="{FF2B5EF4-FFF2-40B4-BE49-F238E27FC236}">
                <a16:creationId xmlns:a16="http://schemas.microsoft.com/office/drawing/2014/main" id="{10318069-E1DD-4FB9-8FCE-A518C4B578E0}"/>
              </a:ext>
            </a:extLst>
          </p:cNvPr>
          <p:cNvSpPr txBox="1"/>
          <p:nvPr/>
        </p:nvSpPr>
        <p:spPr>
          <a:xfrm>
            <a:off x="4705482" y="5590793"/>
            <a:ext cx="1060290" cy="369332"/>
          </a:xfrm>
          <a:prstGeom prst="rect">
            <a:avLst/>
          </a:prstGeom>
          <a:noFill/>
        </p:spPr>
        <p:txBody>
          <a:bodyPr wrap="none" rtlCol="0">
            <a:spAutoFit/>
          </a:bodyPr>
          <a:lstStyle/>
          <a:p>
            <a:r>
              <a:rPr lang="sv-SE" b="1"/>
              <a:t>OTHER:</a:t>
            </a:r>
          </a:p>
        </p:txBody>
      </p:sp>
      <p:sp>
        <p:nvSpPr>
          <p:cNvPr id="64" name="textruta 63">
            <a:extLst>
              <a:ext uri="{FF2B5EF4-FFF2-40B4-BE49-F238E27FC236}">
                <a16:creationId xmlns:a16="http://schemas.microsoft.com/office/drawing/2014/main" id="{5683AD79-FC12-4078-A329-6DC5D0640C86}"/>
              </a:ext>
            </a:extLst>
          </p:cNvPr>
          <p:cNvSpPr txBox="1"/>
          <p:nvPr/>
        </p:nvSpPr>
        <p:spPr>
          <a:xfrm>
            <a:off x="4500415" y="2443685"/>
            <a:ext cx="2267865" cy="369332"/>
          </a:xfrm>
          <a:prstGeom prst="rect">
            <a:avLst/>
          </a:prstGeom>
          <a:noFill/>
        </p:spPr>
        <p:txBody>
          <a:bodyPr wrap="none" rtlCol="0">
            <a:spAutoFit/>
          </a:bodyPr>
          <a:lstStyle/>
          <a:p>
            <a:r>
              <a:rPr lang="sv-SE" b="1"/>
              <a:t>MENTAL HEALTH:</a:t>
            </a:r>
          </a:p>
        </p:txBody>
      </p:sp>
      <p:sp>
        <p:nvSpPr>
          <p:cNvPr id="66" name="textruta 65">
            <a:extLst>
              <a:ext uri="{FF2B5EF4-FFF2-40B4-BE49-F238E27FC236}">
                <a16:creationId xmlns:a16="http://schemas.microsoft.com/office/drawing/2014/main" id="{C9D0718B-E9C6-4EAD-BAEF-F453414EDF2B}"/>
              </a:ext>
            </a:extLst>
          </p:cNvPr>
          <p:cNvSpPr txBox="1"/>
          <p:nvPr/>
        </p:nvSpPr>
        <p:spPr>
          <a:xfrm>
            <a:off x="6812772" y="2246653"/>
            <a:ext cx="4936544" cy="646331"/>
          </a:xfrm>
          <a:prstGeom prst="rect">
            <a:avLst/>
          </a:prstGeom>
          <a:noFill/>
        </p:spPr>
        <p:txBody>
          <a:bodyPr wrap="none" rtlCol="0">
            <a:spAutoFit/>
          </a:bodyPr>
          <a:lstStyle/>
          <a:p>
            <a:r>
              <a:rPr lang="en-US"/>
              <a:t>Child and Adolescent Psychiatry / First line</a:t>
            </a:r>
          </a:p>
          <a:p>
            <a:r>
              <a:rPr lang="en-US"/>
              <a:t>Adult psychiatry</a:t>
            </a:r>
            <a:endParaRPr lang="sv-SE"/>
          </a:p>
        </p:txBody>
      </p:sp>
      <p:sp>
        <p:nvSpPr>
          <p:cNvPr id="67" name="textruta 66">
            <a:extLst>
              <a:ext uri="{FF2B5EF4-FFF2-40B4-BE49-F238E27FC236}">
                <a16:creationId xmlns:a16="http://schemas.microsoft.com/office/drawing/2014/main" id="{37040266-A701-4A4F-BBCA-7D25795256FB}"/>
              </a:ext>
            </a:extLst>
          </p:cNvPr>
          <p:cNvSpPr txBox="1"/>
          <p:nvPr/>
        </p:nvSpPr>
        <p:spPr>
          <a:xfrm>
            <a:off x="6812772" y="3139908"/>
            <a:ext cx="5179688" cy="923330"/>
          </a:xfrm>
          <a:prstGeom prst="rect">
            <a:avLst/>
          </a:prstGeom>
          <a:noFill/>
        </p:spPr>
        <p:txBody>
          <a:bodyPr wrap="none" rtlCol="0">
            <a:spAutoFit/>
          </a:bodyPr>
          <a:lstStyle/>
          <a:p>
            <a:r>
              <a:rPr lang="en-US"/>
              <a:t>Zero obesity at school start 2030</a:t>
            </a:r>
          </a:p>
          <a:p>
            <a:r>
              <a:rPr lang="en-US"/>
              <a:t>Health promotion initiatives for digital natives</a:t>
            </a:r>
          </a:p>
          <a:p>
            <a:r>
              <a:rPr lang="en-US"/>
              <a:t>Test bed for health promotion initiatives</a:t>
            </a:r>
            <a:endParaRPr lang="sv-SE"/>
          </a:p>
        </p:txBody>
      </p:sp>
      <p:sp>
        <p:nvSpPr>
          <p:cNvPr id="71" name="textruta 70">
            <a:extLst>
              <a:ext uri="{FF2B5EF4-FFF2-40B4-BE49-F238E27FC236}">
                <a16:creationId xmlns:a16="http://schemas.microsoft.com/office/drawing/2014/main" id="{477B9B52-697C-4041-A1F0-C3865E6AA464}"/>
              </a:ext>
            </a:extLst>
          </p:cNvPr>
          <p:cNvSpPr txBox="1"/>
          <p:nvPr/>
        </p:nvSpPr>
        <p:spPr>
          <a:xfrm>
            <a:off x="4500415" y="3438425"/>
            <a:ext cx="2124428" cy="369332"/>
          </a:xfrm>
          <a:prstGeom prst="rect">
            <a:avLst/>
          </a:prstGeom>
          <a:noFill/>
        </p:spPr>
        <p:txBody>
          <a:bodyPr wrap="none" rtlCol="0">
            <a:spAutoFit/>
          </a:bodyPr>
          <a:lstStyle/>
          <a:p>
            <a:r>
              <a:rPr lang="sv-SE" b="1"/>
              <a:t>PUBLIC HEALTH:</a:t>
            </a:r>
          </a:p>
        </p:txBody>
      </p:sp>
      <p:sp>
        <p:nvSpPr>
          <p:cNvPr id="73" name="textruta 72">
            <a:extLst>
              <a:ext uri="{FF2B5EF4-FFF2-40B4-BE49-F238E27FC236}">
                <a16:creationId xmlns:a16="http://schemas.microsoft.com/office/drawing/2014/main" id="{14F7B571-29C1-46B8-84F5-827741258358}"/>
              </a:ext>
            </a:extLst>
          </p:cNvPr>
          <p:cNvSpPr txBox="1"/>
          <p:nvPr/>
        </p:nvSpPr>
        <p:spPr>
          <a:xfrm>
            <a:off x="6812772" y="5289322"/>
            <a:ext cx="3762568" cy="923330"/>
          </a:xfrm>
          <a:prstGeom prst="rect">
            <a:avLst/>
          </a:prstGeom>
          <a:noFill/>
        </p:spPr>
        <p:txBody>
          <a:bodyPr wrap="none" rtlCol="0">
            <a:spAutoFit/>
          </a:bodyPr>
          <a:lstStyle/>
          <a:p>
            <a:r>
              <a:rPr lang="sv-SE"/>
              <a:t>EIT Health</a:t>
            </a:r>
          </a:p>
          <a:p>
            <a:r>
              <a:rPr lang="sv-SE"/>
              <a:t>EIT Health </a:t>
            </a:r>
            <a:r>
              <a:rPr lang="sv-SE" err="1"/>
              <a:t>Open</a:t>
            </a:r>
            <a:r>
              <a:rPr lang="sv-SE"/>
              <a:t> API Boothcamp</a:t>
            </a:r>
          </a:p>
          <a:p>
            <a:r>
              <a:rPr lang="sv-SE"/>
              <a:t>Nordic </a:t>
            </a:r>
            <a:r>
              <a:rPr lang="sv-SE" err="1"/>
              <a:t>HealthTech</a:t>
            </a:r>
            <a:r>
              <a:rPr lang="sv-SE"/>
              <a:t> Accelerator</a:t>
            </a:r>
          </a:p>
        </p:txBody>
      </p:sp>
      <p:pic>
        <p:nvPicPr>
          <p:cNvPr id="76" name="Bildobjekt 75" descr="En bild som visar mat, ritning&#10;&#10;Automatiskt genererad beskrivning">
            <a:extLst>
              <a:ext uri="{FF2B5EF4-FFF2-40B4-BE49-F238E27FC236}">
                <a16:creationId xmlns:a16="http://schemas.microsoft.com/office/drawing/2014/main" id="{328F2F95-E64E-4FE8-A3F4-7F361668C9A9}"/>
              </a:ext>
            </a:extLst>
          </p:cNvPr>
          <p:cNvPicPr>
            <a:picLocks noChangeAspect="1"/>
          </p:cNvPicPr>
          <p:nvPr/>
        </p:nvPicPr>
        <p:blipFill rotWithShape="1">
          <a:blip r:embed="rId2"/>
          <a:srcRect t="14716" b="24344"/>
          <a:stretch/>
        </p:blipFill>
        <p:spPr>
          <a:xfrm>
            <a:off x="2189161" y="5414379"/>
            <a:ext cx="1185041" cy="722160"/>
          </a:xfrm>
          <a:prstGeom prst="rect">
            <a:avLst/>
          </a:prstGeom>
        </p:spPr>
      </p:pic>
      <p:pic>
        <p:nvPicPr>
          <p:cNvPr id="2052" name="Picture 4" descr="Uppdateringar om covid-19 ur ett EU-perspektiv – Livsmedelsföretagen">
            <a:extLst>
              <a:ext uri="{FF2B5EF4-FFF2-40B4-BE49-F238E27FC236}">
                <a16:creationId xmlns:a16="http://schemas.microsoft.com/office/drawing/2014/main" id="{3C477576-D607-4A76-966A-BC3A7CA3D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426" y="5536607"/>
            <a:ext cx="940739" cy="629440"/>
          </a:xfrm>
          <a:prstGeom prst="rect">
            <a:avLst/>
          </a:prstGeom>
          <a:noFill/>
          <a:extLst>
            <a:ext uri="{909E8E84-426E-40DD-AFC4-6F175D3DCCD1}">
              <a14:hiddenFill xmlns:a14="http://schemas.microsoft.com/office/drawing/2010/main">
                <a:solidFill>
                  <a:srgbClr val="FFFFFF"/>
                </a:solidFill>
              </a14:hiddenFill>
            </a:ext>
          </a:extLst>
        </p:spPr>
      </p:pic>
      <p:sp>
        <p:nvSpPr>
          <p:cNvPr id="33" name="textruta 32">
            <a:extLst>
              <a:ext uri="{FF2B5EF4-FFF2-40B4-BE49-F238E27FC236}">
                <a16:creationId xmlns:a16="http://schemas.microsoft.com/office/drawing/2014/main" id="{E74A48C5-22C1-4CB9-8FF7-BD2AE6439133}"/>
              </a:ext>
            </a:extLst>
          </p:cNvPr>
          <p:cNvSpPr txBox="1"/>
          <p:nvPr/>
        </p:nvSpPr>
        <p:spPr>
          <a:xfrm>
            <a:off x="4500415" y="4309734"/>
            <a:ext cx="2267864" cy="646331"/>
          </a:xfrm>
          <a:prstGeom prst="rect">
            <a:avLst/>
          </a:prstGeom>
          <a:noFill/>
        </p:spPr>
        <p:txBody>
          <a:bodyPr wrap="square" rtlCol="0">
            <a:spAutoFit/>
          </a:bodyPr>
          <a:lstStyle/>
          <a:p>
            <a:r>
              <a:rPr lang="sv-SE" b="1"/>
              <a:t>MISSION-DRIVEN CHALLENGE:</a:t>
            </a:r>
          </a:p>
        </p:txBody>
      </p:sp>
      <p:sp>
        <p:nvSpPr>
          <p:cNvPr id="34" name="textruta 33">
            <a:extLst>
              <a:ext uri="{FF2B5EF4-FFF2-40B4-BE49-F238E27FC236}">
                <a16:creationId xmlns:a16="http://schemas.microsoft.com/office/drawing/2014/main" id="{C6904054-3BEF-46A8-8E6C-F79EBB154751}"/>
              </a:ext>
            </a:extLst>
          </p:cNvPr>
          <p:cNvSpPr txBox="1"/>
          <p:nvPr/>
        </p:nvSpPr>
        <p:spPr>
          <a:xfrm>
            <a:off x="6824931" y="4301321"/>
            <a:ext cx="3262560" cy="646331"/>
          </a:xfrm>
          <a:prstGeom prst="rect">
            <a:avLst/>
          </a:prstGeom>
          <a:noFill/>
        </p:spPr>
        <p:txBody>
          <a:bodyPr wrap="none" rtlCol="0">
            <a:spAutoFit/>
          </a:bodyPr>
          <a:lstStyle/>
          <a:p>
            <a:r>
              <a:rPr lang="en-US"/>
              <a:t>Stroke “journey”</a:t>
            </a:r>
          </a:p>
          <a:p>
            <a:r>
              <a:rPr lang="en-US"/>
              <a:t>Case prevention in hospitals</a:t>
            </a:r>
            <a:endParaRPr lang="sv-SE"/>
          </a:p>
        </p:txBody>
      </p:sp>
      <p:pic>
        <p:nvPicPr>
          <p:cNvPr id="12" name="Bild 11" descr="Väg (två stift med en stig)">
            <a:extLst>
              <a:ext uri="{FF2B5EF4-FFF2-40B4-BE49-F238E27FC236}">
                <a16:creationId xmlns:a16="http://schemas.microsoft.com/office/drawing/2014/main" id="{597CEAEB-23FE-4FFF-8060-73C66E54D1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53820" y="4175700"/>
            <a:ext cx="914400" cy="914400"/>
          </a:xfrm>
          <a:prstGeom prst="rect">
            <a:avLst/>
          </a:prstGeom>
        </p:spPr>
      </p:pic>
      <p:pic>
        <p:nvPicPr>
          <p:cNvPr id="17" name="Bild 16" descr="Anslutningar">
            <a:extLst>
              <a:ext uri="{FF2B5EF4-FFF2-40B4-BE49-F238E27FC236}">
                <a16:creationId xmlns:a16="http://schemas.microsoft.com/office/drawing/2014/main" id="{7D761DCF-529C-453B-9206-C69779DD33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0739" y="2185353"/>
            <a:ext cx="914400" cy="914400"/>
          </a:xfrm>
          <a:prstGeom prst="rect">
            <a:avLst/>
          </a:prstGeom>
        </p:spPr>
      </p:pic>
      <p:pic>
        <p:nvPicPr>
          <p:cNvPr id="21" name="Bild 20" descr="Ström">
            <a:extLst>
              <a:ext uri="{FF2B5EF4-FFF2-40B4-BE49-F238E27FC236}">
                <a16:creationId xmlns:a16="http://schemas.microsoft.com/office/drawing/2014/main" id="{1BEADAEE-BFE2-4C90-A97B-E83B13539C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0739" y="1021493"/>
            <a:ext cx="914400" cy="914400"/>
          </a:xfrm>
          <a:prstGeom prst="rect">
            <a:avLst/>
          </a:prstGeom>
        </p:spPr>
      </p:pic>
      <p:pic>
        <p:nvPicPr>
          <p:cNvPr id="23" name="Bild 22" descr="Förvirrat">
            <a:extLst>
              <a:ext uri="{FF2B5EF4-FFF2-40B4-BE49-F238E27FC236}">
                <a16:creationId xmlns:a16="http://schemas.microsoft.com/office/drawing/2014/main" id="{62DC8AF8-82D2-4FF6-868E-BBC05A3C905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5457" y="3264296"/>
            <a:ext cx="914400" cy="914400"/>
          </a:xfrm>
          <a:prstGeom prst="rect">
            <a:avLst/>
          </a:prstGeom>
        </p:spPr>
      </p:pic>
      <p:sp>
        <p:nvSpPr>
          <p:cNvPr id="8" name="Platshållare för text 3">
            <a:extLst>
              <a:ext uri="{FF2B5EF4-FFF2-40B4-BE49-F238E27FC236}">
                <a16:creationId xmlns:a16="http://schemas.microsoft.com/office/drawing/2014/main" id="{440B2F4A-A795-4D5B-94D3-B115C74A9494}"/>
              </a:ext>
            </a:extLst>
          </p:cNvPr>
          <p:cNvSpPr txBox="1">
            <a:spLocks/>
          </p:cNvSpPr>
          <p:nvPr/>
        </p:nvSpPr>
        <p:spPr>
          <a:xfrm>
            <a:off x="230113" y="284625"/>
            <a:ext cx="1668462" cy="558800"/>
          </a:xfrm>
          <a:prstGeom prst="rect">
            <a:avLst/>
          </a:prstGeom>
        </p:spPr>
        <p:txBody>
          <a:bodyPr vert="horz" lIns="91440" tIns="45720" rIns="91440" bIns="45720" rtlCol="0">
            <a:normAutofit lnSpcReduction="10000"/>
          </a:bodyPr>
          <a:lstStyle>
            <a:lvl1pPr marL="0" indent="0" algn="l" defTabSz="457200" rtl="0" eaLnBrk="1" latinLnBrk="0" hangingPunct="1">
              <a:spcBef>
                <a:spcPts val="800"/>
              </a:spcBef>
              <a:buFont typeface="Arial"/>
              <a:buNone/>
              <a:defRPr sz="1600" b="1" kern="2000" spc="-100">
                <a:solidFill>
                  <a:schemeClr val="tx1"/>
                </a:solidFill>
                <a:latin typeface="+mn-lt"/>
                <a:ea typeface="+mn-ea"/>
                <a:cs typeface="+mn-cs"/>
              </a:defRPr>
            </a:lvl1pPr>
            <a:lvl2pPr marL="742950" indent="-285750" algn="l" defTabSz="457200" rtl="0" eaLnBrk="1" latinLnBrk="0" hangingPunct="1">
              <a:spcBef>
                <a:spcPts val="800"/>
              </a:spcBef>
              <a:buFont typeface="Arial"/>
              <a:buChar char="–"/>
              <a:defRPr sz="2000" kern="2000" spc="-1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1800" kern="2000" spc="-1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1600" kern="2000" spc="-1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1400" kern="2000" spc="-1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HEALTHTECH </a:t>
            </a:r>
            <a:br>
              <a:rPr lang="sv-SE"/>
            </a:br>
            <a:r>
              <a:rPr lang="sv-SE"/>
              <a:t>&amp; HEALTHCARE</a:t>
            </a:r>
          </a:p>
          <a:p>
            <a:endParaRPr lang="sv-SE"/>
          </a:p>
        </p:txBody>
      </p:sp>
      <p:grpSp>
        <p:nvGrpSpPr>
          <p:cNvPr id="9" name="Grupp 8">
            <a:extLst>
              <a:ext uri="{FF2B5EF4-FFF2-40B4-BE49-F238E27FC236}">
                <a16:creationId xmlns:a16="http://schemas.microsoft.com/office/drawing/2014/main" id="{D4B58667-F2A1-489D-8228-7401CC8C2BF7}"/>
              </a:ext>
            </a:extLst>
          </p:cNvPr>
          <p:cNvGrpSpPr/>
          <p:nvPr/>
        </p:nvGrpSpPr>
        <p:grpSpPr>
          <a:xfrm>
            <a:off x="229034" y="972458"/>
            <a:ext cx="1556222" cy="1587923"/>
            <a:chOff x="3892106" y="4766588"/>
            <a:chExt cx="1901960" cy="1901960"/>
          </a:xfrm>
        </p:grpSpPr>
        <p:sp>
          <p:nvSpPr>
            <p:cNvPr id="28" name="Ellips 27">
              <a:extLst>
                <a:ext uri="{FF2B5EF4-FFF2-40B4-BE49-F238E27FC236}">
                  <a16:creationId xmlns:a16="http://schemas.microsoft.com/office/drawing/2014/main" id="{12248047-F0C0-488B-BEB7-C438E55A634C}"/>
                </a:ext>
              </a:extLst>
            </p:cNvPr>
            <p:cNvSpPr/>
            <p:nvPr/>
          </p:nvSpPr>
          <p:spPr>
            <a:xfrm>
              <a:off x="3892106" y="4766588"/>
              <a:ext cx="1901960" cy="1901960"/>
            </a:xfrm>
            <a:prstGeom prst="ellipse">
              <a:avLst/>
            </a:prstGeom>
            <a:noFill/>
            <a:ln w="1016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29" name="Bildobjekt 28">
              <a:extLst>
                <a:ext uri="{FF2B5EF4-FFF2-40B4-BE49-F238E27FC236}">
                  <a16:creationId xmlns:a16="http://schemas.microsoft.com/office/drawing/2014/main" id="{7DF1BBB3-925D-4C17-B705-7FE01C04E288}"/>
                </a:ext>
              </a:extLst>
            </p:cNvPr>
            <p:cNvPicPr>
              <a:picLocks noChangeAspect="1"/>
            </p:cNvPicPr>
            <p:nvPr/>
          </p:nvPicPr>
          <p:blipFill>
            <a:blip r:embed="rId12"/>
            <a:stretch>
              <a:fillRect/>
            </a:stretch>
          </p:blipFill>
          <p:spPr>
            <a:xfrm>
              <a:off x="4195044" y="5275855"/>
              <a:ext cx="1237455" cy="1126084"/>
            </a:xfrm>
            <a:prstGeom prst="rect">
              <a:avLst/>
            </a:prstGeom>
          </p:spPr>
        </p:pic>
      </p:grpSp>
    </p:spTree>
    <p:extLst>
      <p:ext uri="{BB962C8B-B14F-4D97-AF65-F5344CB8AC3E}">
        <p14:creationId xmlns:p14="http://schemas.microsoft.com/office/powerpoint/2010/main" val="160430477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2688F3-BF08-4729-A892-DCFDCE3AF5EA}"/>
              </a:ext>
            </a:extLst>
          </p:cNvPr>
          <p:cNvSpPr>
            <a:spLocks noGrp="1"/>
          </p:cNvSpPr>
          <p:nvPr>
            <p:ph type="title"/>
          </p:nvPr>
        </p:nvSpPr>
        <p:spPr/>
        <p:txBody>
          <a:bodyPr>
            <a:noAutofit/>
          </a:bodyPr>
          <a:lstStyle/>
          <a:p>
            <a:r>
              <a:rPr lang="en-US" sz="3600"/>
              <a:t>Challenges and bottlenecks in eHealth – conclusions from the BSR-project DNA</a:t>
            </a:r>
            <a:endParaRPr lang="sv-SE" sz="3600"/>
          </a:p>
        </p:txBody>
      </p:sp>
      <p:sp>
        <p:nvSpPr>
          <p:cNvPr id="3" name="Platshållare för innehåll 2">
            <a:extLst>
              <a:ext uri="{FF2B5EF4-FFF2-40B4-BE49-F238E27FC236}">
                <a16:creationId xmlns:a16="http://schemas.microsoft.com/office/drawing/2014/main" id="{77125C3F-8C7D-44CE-9820-B16EF3F8A300}"/>
              </a:ext>
            </a:extLst>
          </p:cNvPr>
          <p:cNvSpPr>
            <a:spLocks noGrp="1"/>
          </p:cNvSpPr>
          <p:nvPr>
            <p:ph idx="1"/>
          </p:nvPr>
        </p:nvSpPr>
        <p:spPr>
          <a:xfrm>
            <a:off x="2617075" y="1824088"/>
            <a:ext cx="8587954" cy="4481739"/>
          </a:xfrm>
        </p:spPr>
        <p:txBody>
          <a:bodyPr/>
          <a:lstStyle/>
          <a:p>
            <a:r>
              <a:rPr lang="sv-SE" err="1"/>
              <a:t>Digihealth</a:t>
            </a:r>
            <a:r>
              <a:rPr lang="sv-SE"/>
              <a:t> Nordic Acceleration (DNA)</a:t>
            </a:r>
          </a:p>
          <a:p>
            <a:pPr lvl="1"/>
            <a:r>
              <a:rPr lang="sv-SE" err="1"/>
              <a:t>Interreg</a:t>
            </a:r>
            <a:r>
              <a:rPr lang="sv-SE"/>
              <a:t> BSR </a:t>
            </a:r>
            <a:r>
              <a:rPr lang="sv-SE" err="1"/>
              <a:t>Seed</a:t>
            </a:r>
            <a:r>
              <a:rPr lang="sv-SE"/>
              <a:t> </a:t>
            </a:r>
            <a:r>
              <a:rPr lang="sv-SE" err="1"/>
              <a:t>money</a:t>
            </a:r>
            <a:r>
              <a:rPr lang="sv-SE"/>
              <a:t> </a:t>
            </a:r>
            <a:r>
              <a:rPr lang="sv-SE" err="1"/>
              <a:t>project</a:t>
            </a:r>
            <a:endParaRPr lang="sv-SE"/>
          </a:p>
          <a:p>
            <a:pPr lvl="1"/>
            <a:r>
              <a:rPr lang="en-US"/>
              <a:t>DNA supports innovative business models in health technologies to make BSR a global leader</a:t>
            </a:r>
          </a:p>
          <a:p>
            <a:pPr lvl="1"/>
            <a:endParaRPr lang="sv-SE"/>
          </a:p>
          <a:p>
            <a:endParaRPr lang="sv-SE"/>
          </a:p>
          <a:p>
            <a:endParaRPr lang="sv-SE"/>
          </a:p>
        </p:txBody>
      </p:sp>
      <p:sp>
        <p:nvSpPr>
          <p:cNvPr id="4" name="Platshållare för text 3">
            <a:extLst>
              <a:ext uri="{FF2B5EF4-FFF2-40B4-BE49-F238E27FC236}">
                <a16:creationId xmlns:a16="http://schemas.microsoft.com/office/drawing/2014/main" id="{5C332A40-6DD3-4073-9733-B33D75101635}"/>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Tree>
    <p:extLst>
      <p:ext uri="{BB962C8B-B14F-4D97-AF65-F5344CB8AC3E}">
        <p14:creationId xmlns:p14="http://schemas.microsoft.com/office/powerpoint/2010/main" val="123101915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iruutu 1">
            <a:extLst>
              <a:ext uri="{FF2B5EF4-FFF2-40B4-BE49-F238E27FC236}">
                <a16:creationId xmlns:a16="http://schemas.microsoft.com/office/drawing/2014/main" id="{E8EA43CE-FA08-4C90-926D-C364667B1466}"/>
              </a:ext>
            </a:extLst>
          </p:cNvPr>
          <p:cNvSpPr txBox="1"/>
          <p:nvPr/>
        </p:nvSpPr>
        <p:spPr>
          <a:xfrm>
            <a:off x="3147967" y="555558"/>
            <a:ext cx="8549580" cy="4401205"/>
          </a:xfrm>
          <a:prstGeom prst="rect">
            <a:avLst/>
          </a:prstGeom>
          <a:noFill/>
        </p:spPr>
        <p:txBody>
          <a:bodyPr wrap="square" rtlCol="0">
            <a:spAutoFit/>
          </a:bodyPr>
          <a:lstStyle/>
          <a:p>
            <a:pPr algn="l"/>
            <a:r>
              <a:rPr lang="en-US" sz="2000" b="1" i="0" u="none" strike="noStrike" baseline="0"/>
              <a:t>Digital health:</a:t>
            </a:r>
          </a:p>
          <a:p>
            <a:pPr algn="l"/>
            <a:endParaRPr lang="en-US" sz="2000"/>
          </a:p>
          <a:p>
            <a:pPr algn="l"/>
            <a:r>
              <a:rPr lang="en-US" sz="2000" b="0" i="0" u="none" strike="noStrike" baseline="0"/>
              <a:t>This area and its rather complex ecosystem, </a:t>
            </a:r>
            <a:r>
              <a:rPr lang="en-US" sz="2000" b="1" i="0" u="none" strike="noStrike" baseline="0"/>
              <a:t>requires support and collaborative approach</a:t>
            </a:r>
            <a:r>
              <a:rPr lang="en-US" sz="2000" b="0" i="0" u="none" strike="noStrike" baseline="0"/>
              <a:t> from the nations around Baltic Sea to work jointly to establish and exchange the best practices and to develop a unified approach in </a:t>
            </a:r>
            <a:r>
              <a:rPr lang="en-US" sz="2000" b="1" i="0" u="none" strike="noStrike" baseline="0"/>
              <a:t>accelerating innovation from bench to implementation</a:t>
            </a:r>
            <a:r>
              <a:rPr lang="en-US" sz="2000" b="0" i="0" u="none" strike="noStrike" baseline="0"/>
              <a:t>.  </a:t>
            </a:r>
          </a:p>
          <a:p>
            <a:pPr algn="l"/>
            <a:endParaRPr lang="en-US" sz="2000" b="0" i="0" u="none" strike="noStrike" baseline="0"/>
          </a:p>
          <a:p>
            <a:pPr algn="l"/>
            <a:r>
              <a:rPr lang="en-US" sz="2000" b="0" i="0" u="none" strike="noStrike" baseline="0"/>
              <a:t>The DNA project will prepare to strengthen EU SMEs by supporting their full value chains. Digital health solutions are mostly not fully used and new solutions </a:t>
            </a:r>
            <a:r>
              <a:rPr lang="en-US" sz="2000" b="1" i="0" u="none" strike="noStrike" baseline="0"/>
              <a:t>often face different barriers</a:t>
            </a:r>
            <a:r>
              <a:rPr lang="en-US" sz="2000" b="0" i="0" u="none" strike="noStrike" baseline="0"/>
              <a:t>. Thus, it is of utmost importance </a:t>
            </a:r>
            <a:r>
              <a:rPr lang="en-US" sz="2000" b="1" i="0" u="none" strike="noStrike" baseline="0"/>
              <a:t>to support the early-stage companies </a:t>
            </a:r>
            <a:r>
              <a:rPr lang="en-US" sz="2000" b="0" i="0" u="none" strike="noStrike" baseline="0"/>
              <a:t>in their push to explore new opportunities, create new business models and novel solutions.</a:t>
            </a:r>
          </a:p>
        </p:txBody>
      </p:sp>
      <p:sp>
        <p:nvSpPr>
          <p:cNvPr id="4" name="Platshållare för text 3">
            <a:extLst>
              <a:ext uri="{FF2B5EF4-FFF2-40B4-BE49-F238E27FC236}">
                <a16:creationId xmlns:a16="http://schemas.microsoft.com/office/drawing/2014/main" id="{6F6DAC34-3659-4C06-8230-139D8D909A9E}"/>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Tree>
    <p:extLst>
      <p:ext uri="{BB962C8B-B14F-4D97-AF65-F5344CB8AC3E}">
        <p14:creationId xmlns:p14="http://schemas.microsoft.com/office/powerpoint/2010/main" val="408931061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7EE7ED-F32F-4164-89D6-F2E156BB3F00}"/>
              </a:ext>
            </a:extLst>
          </p:cNvPr>
          <p:cNvSpPr>
            <a:spLocks noGrp="1"/>
          </p:cNvSpPr>
          <p:nvPr>
            <p:ph type="title"/>
          </p:nvPr>
        </p:nvSpPr>
        <p:spPr/>
        <p:txBody>
          <a:bodyPr/>
          <a:lstStyle/>
          <a:p>
            <a:r>
              <a:rPr lang="sv-SE"/>
              <a:t>Desk research</a:t>
            </a:r>
          </a:p>
        </p:txBody>
      </p:sp>
      <p:graphicFrame>
        <p:nvGraphicFramePr>
          <p:cNvPr id="5" name="Taulukko 2">
            <a:extLst>
              <a:ext uri="{FF2B5EF4-FFF2-40B4-BE49-F238E27FC236}">
                <a16:creationId xmlns:a16="http://schemas.microsoft.com/office/drawing/2014/main" id="{24A85E80-BF6D-49FE-9C22-091BC1EB9B1F}"/>
              </a:ext>
            </a:extLst>
          </p:cNvPr>
          <p:cNvGraphicFramePr>
            <a:graphicFrameLocks noGrp="1"/>
          </p:cNvGraphicFramePr>
          <p:nvPr>
            <p:extLst>
              <p:ext uri="{D42A27DB-BD31-4B8C-83A1-F6EECF244321}">
                <p14:modId xmlns:p14="http://schemas.microsoft.com/office/powerpoint/2010/main" val="1510714124"/>
              </p:ext>
            </p:extLst>
          </p:nvPr>
        </p:nvGraphicFramePr>
        <p:xfrm>
          <a:off x="2158120" y="1596351"/>
          <a:ext cx="7491907" cy="4960184"/>
        </p:xfrm>
        <a:graphic>
          <a:graphicData uri="http://schemas.openxmlformats.org/drawingml/2006/table">
            <a:tbl>
              <a:tblPr firstRow="1" firstCol="1" bandRow="1"/>
              <a:tblGrid>
                <a:gridCol w="2521189">
                  <a:extLst>
                    <a:ext uri="{9D8B030D-6E8A-4147-A177-3AD203B41FA5}">
                      <a16:colId xmlns:a16="http://schemas.microsoft.com/office/drawing/2014/main" val="3937003186"/>
                    </a:ext>
                  </a:extLst>
                </a:gridCol>
                <a:gridCol w="4970718">
                  <a:extLst>
                    <a:ext uri="{9D8B030D-6E8A-4147-A177-3AD203B41FA5}">
                      <a16:colId xmlns:a16="http://schemas.microsoft.com/office/drawing/2014/main" val="1572505683"/>
                    </a:ext>
                  </a:extLst>
                </a:gridCol>
              </a:tblGrid>
              <a:tr h="190568">
                <a:tc gridSpan="2">
                  <a:txBody>
                    <a:bodyPr/>
                    <a:lstStyle/>
                    <a:p>
                      <a:pPr algn="ctr">
                        <a:lnSpc>
                          <a:spcPct val="130000"/>
                        </a:lnSpc>
                        <a:spcAft>
                          <a:spcPts val="8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Cross4Health and Innolabs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extLst>
                  <a:ext uri="{0D108BD9-81ED-4DB2-BD59-A6C34878D82A}">
                    <a16:rowId xmlns:a16="http://schemas.microsoft.com/office/drawing/2014/main" val="654756537"/>
                  </a:ext>
                </a:extLst>
              </a:tr>
              <a:tr h="190568">
                <a:tc gridSpan="2">
                  <a:txBody>
                    <a:bodyPr/>
                    <a:lstStyle/>
                    <a:p>
                      <a:pPr>
                        <a:lnSpc>
                          <a:spcPct val="130000"/>
                        </a:lnSpc>
                        <a:spcAft>
                          <a:spcPts val="800"/>
                        </a:spcAft>
                      </a:pPr>
                      <a:r>
                        <a:rPr lang="en-GB" sz="1100" i="1">
                          <a:effectLst/>
                          <a:latin typeface="Arial" panose="020B0604020202020204" pitchFamily="34" charset="0"/>
                          <a:ea typeface="Calibri" panose="020F0502020204030204" pitchFamily="34" charset="0"/>
                          <a:cs typeface="Times New Roman" panose="02020603050405020304" pitchFamily="18" charset="0"/>
                        </a:rPr>
                        <a:t>Main improvement focus areas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extLst>
                  <a:ext uri="{0D108BD9-81ED-4DB2-BD59-A6C34878D82A}">
                    <a16:rowId xmlns:a16="http://schemas.microsoft.com/office/drawing/2014/main" val="797799715"/>
                  </a:ext>
                </a:extLst>
              </a:tr>
              <a:tr h="399006">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Incentivise and resource cooperation</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Establish a stronger culture of dialogue between business &amp; industry and the public health &amp; social care sectors responsible for integrated care</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079256244"/>
                  </a:ext>
                </a:extLst>
              </a:tr>
              <a:tr h="213101">
                <a:tc>
                  <a:txBody>
                    <a:bodyPr/>
                    <a:lstStyle/>
                    <a:p>
                      <a:pPr>
                        <a:lnSpc>
                          <a:spcPct val="130000"/>
                        </a:lnSpc>
                        <a:spcAft>
                          <a:spcPts val="8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Good business conditions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Ensure good business conditions, and for res. &amp; innovation in particular</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428476"/>
                  </a:ext>
                </a:extLst>
              </a:tr>
              <a:tr h="399006">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Attractive partnerships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Make the public health and care sectors an attractive partner for business and industry specially in the context of person-centred integrated care</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459421166"/>
                  </a:ext>
                </a:extLst>
              </a:tr>
              <a:tr h="399006">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Culture of entrepreneurship</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Facilitate more commercialisation of medical and health-related research and of ideas generated within the health and care sector.</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871439833"/>
                  </a:ext>
                </a:extLst>
              </a:tr>
              <a:tr h="190568">
                <a:tc>
                  <a:txBody>
                    <a:bodyPr/>
                    <a:lstStyle/>
                    <a:p>
                      <a:pPr>
                        <a:lnSpc>
                          <a:spcPct val="130000"/>
                        </a:lnSpc>
                        <a:spcAft>
                          <a:spcPts val="8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Smart Procurement</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Smarter procurement by integrated care providers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893952"/>
                  </a:ext>
                </a:extLst>
              </a:tr>
              <a:tr h="190568">
                <a:tc gridSpan="2">
                  <a:txBody>
                    <a:bodyPr/>
                    <a:lstStyle/>
                    <a:p>
                      <a:pPr>
                        <a:lnSpc>
                          <a:spcPct val="130000"/>
                        </a:lnSpc>
                        <a:spcAft>
                          <a:spcPts val="800"/>
                        </a:spcAft>
                      </a:pPr>
                      <a:r>
                        <a:rPr lang="en-GB" sz="1100" i="1">
                          <a:effectLst/>
                          <a:latin typeface="Arial" panose="020B0604020202020204" pitchFamily="34" charset="0"/>
                          <a:ea typeface="Calibri" panose="020F0502020204030204" pitchFamily="34" charset="0"/>
                          <a:cs typeface="Times New Roman" panose="02020603050405020304" pitchFamily="18" charset="0"/>
                        </a:rPr>
                        <a:t>SMEs described needs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i-FI"/>
                    </a:p>
                  </a:txBody>
                  <a:tcPr/>
                </a:tc>
                <a:extLst>
                  <a:ext uri="{0D108BD9-81ED-4DB2-BD59-A6C34878D82A}">
                    <a16:rowId xmlns:a16="http://schemas.microsoft.com/office/drawing/2014/main" val="3246825516"/>
                  </a:ext>
                </a:extLst>
              </a:tr>
              <a:tr h="399006">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Plug and play platforms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Start-ups and SMEs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need practical channels to test and validate the product and associated processes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065662210"/>
                  </a:ext>
                </a:extLst>
              </a:tr>
              <a:tr h="658430">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Understanding IPR</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issues emerging regarding IPR: looking at alternatives to patents and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lack of understanding of IPR as an obstacle to collaboration between healthcare providers, industry, academics and investors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45811185"/>
                  </a:ext>
                </a:extLst>
              </a:tr>
              <a:tr h="815882">
                <a:tc>
                  <a:txBody>
                    <a:bodyPr/>
                    <a:lstStyle/>
                    <a:p>
                      <a:pPr>
                        <a:lnSpc>
                          <a:spcPct val="130000"/>
                        </a:lnSpc>
                        <a:spcAft>
                          <a:spcPts val="8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Data access and connectivity</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Patient data are distributed and stored in different repositories. These data sources need to be integrated to allow analysis of all relevant data. </a:t>
                      </a:r>
                      <a:r>
                        <a:rPr lang="en-GB" sz="1100" b="1">
                          <a:effectLst/>
                          <a:latin typeface="Arial" panose="020B0604020202020204" pitchFamily="34" charset="0"/>
                          <a:ea typeface="Calibri" panose="020F0502020204030204" pitchFamily="34" charset="0"/>
                          <a:cs typeface="Times New Roman" panose="02020603050405020304" pitchFamily="18" charset="0"/>
                        </a:rPr>
                        <a:t>The understanding, promotion and continuous support of interoperability and flexibility of connected systems are necessary</a:t>
                      </a:r>
                      <a:r>
                        <a:rPr lang="en-GB" sz="1100">
                          <a:effectLst/>
                          <a:latin typeface="Arial" panose="020B0604020202020204" pitchFamily="34" charset="0"/>
                          <a:ea typeface="Calibri" panose="020F0502020204030204" pitchFamily="34" charset="0"/>
                          <a:cs typeface="Times New Roman" panose="02020603050405020304" pitchFamily="18" charset="0"/>
                        </a:rPr>
                        <a:t>.</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392162"/>
                  </a:ext>
                </a:extLst>
              </a:tr>
              <a:tr h="769762">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Leveraging funding</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SMEs identified problems with securing funds.  There is a disconnect between investors and investment opportunities regarding returns on investment.</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073" marR="4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018948883"/>
                  </a:ext>
                </a:extLst>
              </a:tr>
            </a:tbl>
          </a:graphicData>
        </a:graphic>
      </p:graphicFrame>
      <p:graphicFrame>
        <p:nvGraphicFramePr>
          <p:cNvPr id="6" name="Taulukko 4">
            <a:extLst>
              <a:ext uri="{FF2B5EF4-FFF2-40B4-BE49-F238E27FC236}">
                <a16:creationId xmlns:a16="http://schemas.microsoft.com/office/drawing/2014/main" id="{8EFAD96E-F545-4B5B-A163-5D9BB4752197}"/>
              </a:ext>
            </a:extLst>
          </p:cNvPr>
          <p:cNvGraphicFramePr>
            <a:graphicFrameLocks noGrp="1"/>
          </p:cNvGraphicFramePr>
          <p:nvPr>
            <p:extLst>
              <p:ext uri="{D42A27DB-BD31-4B8C-83A1-F6EECF244321}">
                <p14:modId xmlns:p14="http://schemas.microsoft.com/office/powerpoint/2010/main" val="3751024028"/>
              </p:ext>
            </p:extLst>
          </p:nvPr>
        </p:nvGraphicFramePr>
        <p:xfrm>
          <a:off x="9756559" y="1596351"/>
          <a:ext cx="2302276" cy="2880760"/>
        </p:xfrm>
        <a:graphic>
          <a:graphicData uri="http://schemas.openxmlformats.org/drawingml/2006/table">
            <a:tbl>
              <a:tblPr firstRow="1" firstCol="1" bandRow="1"/>
              <a:tblGrid>
                <a:gridCol w="2302276">
                  <a:extLst>
                    <a:ext uri="{9D8B030D-6E8A-4147-A177-3AD203B41FA5}">
                      <a16:colId xmlns:a16="http://schemas.microsoft.com/office/drawing/2014/main" val="1816170113"/>
                    </a:ext>
                  </a:extLst>
                </a:gridCol>
              </a:tblGrid>
              <a:tr h="317240">
                <a:tc>
                  <a:txBody>
                    <a:bodyPr/>
                    <a:lstStyle/>
                    <a:p>
                      <a:pPr algn="ctr">
                        <a:lnSpc>
                          <a:spcPct val="130000"/>
                        </a:lnSpc>
                        <a:spcAft>
                          <a:spcPts val="800"/>
                        </a:spcAft>
                      </a:pPr>
                      <a:r>
                        <a:rPr lang="en-GB" sz="1200" b="1">
                          <a:effectLst/>
                          <a:latin typeface="Arial" panose="020B0604020202020204" pitchFamily="34" charset="0"/>
                          <a:ea typeface="Calibri" panose="020F0502020204030204" pitchFamily="34" charset="0"/>
                          <a:cs typeface="Times New Roman" panose="02020603050405020304" pitchFamily="18" charset="0"/>
                        </a:rPr>
                        <a:t>Colour codes</a:t>
                      </a:r>
                      <a:endParaRPr lang="fi-FI"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5846285"/>
                  </a:ext>
                </a:extLst>
              </a:tr>
              <a:tr h="317240">
                <a:tc>
                  <a:txBody>
                    <a:bodyPr/>
                    <a:lstStyle/>
                    <a:p>
                      <a:pPr>
                        <a:lnSpc>
                          <a:spcPct val="130000"/>
                        </a:lnSpc>
                        <a:spcAft>
                          <a:spcPts val="800"/>
                        </a:spcAft>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Blue covers testing and evaluation focus</a:t>
                      </a:r>
                      <a:endParaRPr lang="fi-FI"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871943053"/>
                  </a:ext>
                </a:extLst>
              </a:tr>
              <a:tr h="1012978">
                <a:tc>
                  <a:txBody>
                    <a:bodyPr/>
                    <a:lstStyle/>
                    <a:p>
                      <a:pPr>
                        <a:lnSpc>
                          <a:spcPct val="130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 covers access to public sector healthcare collaboration and understanding the customer</a:t>
                      </a:r>
                      <a:endParaRPr lang="fi-FI"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276234276"/>
                  </a:ext>
                </a:extLst>
              </a:tr>
              <a:tr h="324484">
                <a:tc>
                  <a:txBody>
                    <a:bodyPr/>
                    <a:lstStyle/>
                    <a:p>
                      <a:pPr>
                        <a:lnSpc>
                          <a:spcPct val="130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Gold covers internationalization and scaling</a:t>
                      </a:r>
                      <a:endParaRPr lang="fi-FI"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69718034"/>
                  </a:ext>
                </a:extLst>
              </a:tr>
              <a:tr h="324484">
                <a:tc>
                  <a:txBody>
                    <a:bodyPr/>
                    <a:lstStyle/>
                    <a:p>
                      <a:pPr>
                        <a:lnSpc>
                          <a:spcPct val="130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Grey covers funding</a:t>
                      </a:r>
                      <a:endParaRPr lang="fi-FI"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539514456"/>
                  </a:ext>
                </a:extLst>
              </a:tr>
              <a:tr h="324484">
                <a:tc>
                  <a:txBody>
                    <a:bodyPr/>
                    <a:lstStyle/>
                    <a:p>
                      <a:pPr>
                        <a:lnSpc>
                          <a:spcPct val="130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Yellow covers IPR</a:t>
                      </a:r>
                      <a:endParaRPr lang="fi-FI"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79118589"/>
                  </a:ext>
                </a:extLst>
              </a:tr>
            </a:tbl>
          </a:graphicData>
        </a:graphic>
      </p:graphicFrame>
      <p:sp>
        <p:nvSpPr>
          <p:cNvPr id="9" name="Platshållare för text 3">
            <a:extLst>
              <a:ext uri="{FF2B5EF4-FFF2-40B4-BE49-F238E27FC236}">
                <a16:creationId xmlns:a16="http://schemas.microsoft.com/office/drawing/2014/main" id="{C04C2266-63A3-4F8D-B849-C7222FA32E7C}"/>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Tree>
    <p:extLst>
      <p:ext uri="{BB962C8B-B14F-4D97-AF65-F5344CB8AC3E}">
        <p14:creationId xmlns:p14="http://schemas.microsoft.com/office/powerpoint/2010/main" val="279676106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73C9C4-9DA2-4292-B0B4-54D553393310}"/>
              </a:ext>
            </a:extLst>
          </p:cNvPr>
          <p:cNvSpPr>
            <a:spLocks noGrp="1"/>
          </p:cNvSpPr>
          <p:nvPr>
            <p:ph type="title"/>
          </p:nvPr>
        </p:nvSpPr>
        <p:spPr/>
        <p:txBody>
          <a:bodyPr/>
          <a:lstStyle/>
          <a:p>
            <a:r>
              <a:rPr lang="sv-SE"/>
              <a:t>Desk research</a:t>
            </a:r>
          </a:p>
        </p:txBody>
      </p:sp>
      <p:graphicFrame>
        <p:nvGraphicFramePr>
          <p:cNvPr id="5" name="Taulukko 4">
            <a:extLst>
              <a:ext uri="{FF2B5EF4-FFF2-40B4-BE49-F238E27FC236}">
                <a16:creationId xmlns:a16="http://schemas.microsoft.com/office/drawing/2014/main" id="{142B366F-ED9B-4F15-A0F5-B5B1E7EB6E38}"/>
              </a:ext>
            </a:extLst>
          </p:cNvPr>
          <p:cNvGraphicFramePr>
            <a:graphicFrameLocks noGrp="1"/>
          </p:cNvGraphicFramePr>
          <p:nvPr>
            <p:extLst>
              <p:ext uri="{D42A27DB-BD31-4B8C-83A1-F6EECF244321}">
                <p14:modId xmlns:p14="http://schemas.microsoft.com/office/powerpoint/2010/main" val="2306958521"/>
              </p:ext>
            </p:extLst>
          </p:nvPr>
        </p:nvGraphicFramePr>
        <p:xfrm>
          <a:off x="2166151" y="1569947"/>
          <a:ext cx="7595768" cy="5248050"/>
        </p:xfrm>
        <a:graphic>
          <a:graphicData uri="http://schemas.openxmlformats.org/drawingml/2006/table">
            <a:tbl>
              <a:tblPr firstRow="1" firstCol="1" bandRow="1"/>
              <a:tblGrid>
                <a:gridCol w="2887816">
                  <a:extLst>
                    <a:ext uri="{9D8B030D-6E8A-4147-A177-3AD203B41FA5}">
                      <a16:colId xmlns:a16="http://schemas.microsoft.com/office/drawing/2014/main" val="2164799151"/>
                    </a:ext>
                  </a:extLst>
                </a:gridCol>
                <a:gridCol w="4707952">
                  <a:extLst>
                    <a:ext uri="{9D8B030D-6E8A-4147-A177-3AD203B41FA5}">
                      <a16:colId xmlns:a16="http://schemas.microsoft.com/office/drawing/2014/main" val="3711784387"/>
                    </a:ext>
                  </a:extLst>
                </a:gridCol>
              </a:tblGrid>
              <a:tr h="195625">
                <a:tc gridSpan="2">
                  <a:txBody>
                    <a:bodyPr/>
                    <a:lstStyle/>
                    <a:p>
                      <a:pPr algn="ctr">
                        <a:lnSpc>
                          <a:spcPct val="130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ProVaHealth</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30000"/>
                        </a:lnSpc>
                        <a:spcAft>
                          <a:spcPts val="800"/>
                        </a:spcAft>
                      </a:pPr>
                      <a:endParaRPr lang="fi-FI"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77429"/>
                  </a:ext>
                </a:extLst>
              </a:tr>
              <a:tr h="195625">
                <a:tc gridSpan="2">
                  <a:txBody>
                    <a:bodyPr/>
                    <a:lstStyle/>
                    <a:p>
                      <a:pPr>
                        <a:lnSpc>
                          <a:spcPct val="130000"/>
                        </a:lnSpc>
                        <a:spcAft>
                          <a:spcPts val="800"/>
                        </a:spcAft>
                      </a:pPr>
                      <a:r>
                        <a:rPr lang="en-GB" sz="1100" i="1">
                          <a:effectLst/>
                          <a:latin typeface="Arial" panose="020B0604020202020204" pitchFamily="34" charset="0"/>
                          <a:ea typeface="Calibri" panose="020F0502020204030204" pitchFamily="34" charset="0"/>
                          <a:cs typeface="Times New Roman" panose="02020603050405020304" pitchFamily="18" charset="0"/>
                        </a:rPr>
                        <a:t>SMEs described needs: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30000"/>
                        </a:lnSpc>
                        <a:spcAft>
                          <a:spcPts val="800"/>
                        </a:spcAft>
                      </a:pPr>
                      <a:endParaRPr lang="fi-FI"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777585"/>
                  </a:ext>
                </a:extLst>
              </a:tr>
              <a:tr h="195625">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Funding</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Access to funding advisory</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409232564"/>
                  </a:ext>
                </a:extLst>
              </a:tr>
              <a:tr h="195625">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IPR</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Access to IPR advisory</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97546875"/>
                  </a:ext>
                </a:extLst>
              </a:tr>
              <a:tr h="195625">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Testing and validation</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Real life testing and validation</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584692308"/>
                  </a:ext>
                </a:extLst>
              </a:tr>
              <a:tr h="382224">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Access to public sector collaboration</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Access to public R&amp;D collaboration partners and customers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849730216"/>
                  </a:ext>
                </a:extLst>
              </a:tr>
              <a:tr h="195625">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Market knowledge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Understanding the complex healthcare sector</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6620184"/>
                  </a:ext>
                </a:extLst>
              </a:tr>
              <a:tr h="409579">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Domestic and international scaling</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30000"/>
                        </a:lnSpc>
                        <a:spcAft>
                          <a:spcPts val="80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Advisory for business calling both domestically and internationally, for understanding new markets</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198578334"/>
                  </a:ext>
                </a:extLst>
              </a:tr>
              <a:tr h="195625">
                <a:tc gridSpan="2">
                  <a:txBody>
                    <a:bodyPr/>
                    <a:lstStyle/>
                    <a:p>
                      <a:pPr algn="ctr">
                        <a:lnSpc>
                          <a:spcPct val="130000"/>
                        </a:lnSpc>
                        <a:spcAft>
                          <a:spcPts val="8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NOTEB</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30000"/>
                        </a:lnSpc>
                        <a:spcAft>
                          <a:spcPts val="800"/>
                        </a:spcAft>
                      </a:pPr>
                      <a:endParaRPr lang="fi-FI"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524041"/>
                  </a:ext>
                </a:extLst>
              </a:tr>
              <a:tr h="892446">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Understanding the public customer and their needs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30000"/>
                        </a:lnSpc>
                        <a:spcAft>
                          <a:spcPts val="80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Companies and developers of health and welfare solutions indicated that they do not have enough understanding of the needs of the public sector healthcare actors.</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960405088"/>
                  </a:ext>
                </a:extLst>
              </a:tr>
              <a:tr h="409579">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Need for testbeds and living labs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Companies need access to test and evaluation sites for developing their products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367777000"/>
                  </a:ext>
                </a:extLst>
              </a:tr>
              <a:tr h="382224">
                <a:tc>
                  <a:txBody>
                    <a:bodyPr/>
                    <a:lstStyle/>
                    <a:p>
                      <a:pPr>
                        <a:lnSpc>
                          <a:spcPct val="130000"/>
                        </a:lnSpc>
                        <a:spcAft>
                          <a:spcPts val="8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Needs for international growth</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30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Companies need ways to rapidly reach international markets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37427368"/>
                  </a:ext>
                </a:extLst>
              </a:tr>
              <a:tr h="195625">
                <a:tc gridSpan="2">
                  <a:txBody>
                    <a:bodyPr/>
                    <a:lstStyle/>
                    <a:p>
                      <a:pPr algn="ctr">
                        <a:lnSpc>
                          <a:spcPct val="130000"/>
                        </a:lnSpc>
                        <a:spcAft>
                          <a:spcPts val="800"/>
                        </a:spcAft>
                      </a:pPr>
                      <a:r>
                        <a:rPr lang="en-GB" sz="1100" b="1" err="1">
                          <a:effectLst/>
                          <a:latin typeface="Arial" panose="020B0604020202020204" pitchFamily="34" charset="0"/>
                          <a:ea typeface="Calibri" panose="020F0502020204030204" pitchFamily="34" charset="0"/>
                          <a:cs typeface="Times New Roman" panose="02020603050405020304" pitchFamily="18" charset="0"/>
                        </a:rPr>
                        <a:t>HealthTech</a:t>
                      </a:r>
                      <a:r>
                        <a:rPr lang="en-GB" sz="1100" b="1">
                          <a:effectLst/>
                          <a:latin typeface="Arial" panose="020B0604020202020204" pitchFamily="34" charset="0"/>
                          <a:ea typeface="Calibri" panose="020F0502020204030204" pitchFamily="34" charset="0"/>
                          <a:cs typeface="Times New Roman" panose="02020603050405020304" pitchFamily="18" charset="0"/>
                        </a:rPr>
                        <a:t> Nordic</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30000"/>
                        </a:lnSpc>
                        <a:spcAft>
                          <a:spcPts val="800"/>
                        </a:spcAft>
                      </a:pPr>
                      <a:endParaRPr lang="fi-FI"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089373"/>
                  </a:ext>
                </a:extLst>
              </a:tr>
              <a:tr h="581913">
                <a:tc>
                  <a:txBody>
                    <a:bodyPr/>
                    <a:lstStyle/>
                    <a:p>
                      <a:pPr>
                        <a:lnSpc>
                          <a:spcPct val="130000"/>
                        </a:lnSpc>
                        <a:spcAft>
                          <a:spcPts val="80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Develop the network approach to (international) growth.</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30000"/>
                        </a:lnSpc>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research community is relatively clear about the fact that growth and internationalization take place in networks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072496733"/>
                  </a:ext>
                </a:extLst>
              </a:tr>
              <a:tr h="580749">
                <a:tc>
                  <a:txBody>
                    <a:bodyPr/>
                    <a:lstStyle/>
                    <a:p>
                      <a:pPr>
                        <a:lnSpc>
                          <a:spcPct val="130000"/>
                        </a:lnSpc>
                        <a:spcAft>
                          <a:spcPts val="800"/>
                        </a:spcAft>
                      </a:pPr>
                      <a:r>
                        <a:rPr lang="en-US" sz="1100" b="1">
                          <a:effectLst/>
                          <a:latin typeface="Arial" panose="020B0604020202020204" pitchFamily="34" charset="0"/>
                          <a:ea typeface="Calibri" panose="020F0502020204030204" pitchFamily="34" charset="0"/>
                          <a:cs typeface="Times New Roman" panose="02020603050405020304" pitchFamily="18" charset="0"/>
                        </a:rPr>
                        <a:t>Develop creative and innovative forms of resource sharing/pooling</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Many companies need similar and often overlapping resources. This can include programmers, salespeople, sales offices and exhibition stands.</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54" marR="5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986766"/>
                  </a:ext>
                </a:extLst>
              </a:tr>
            </a:tbl>
          </a:graphicData>
        </a:graphic>
      </p:graphicFrame>
      <p:graphicFrame>
        <p:nvGraphicFramePr>
          <p:cNvPr id="6" name="Taulukko 5">
            <a:extLst>
              <a:ext uri="{FF2B5EF4-FFF2-40B4-BE49-F238E27FC236}">
                <a16:creationId xmlns:a16="http://schemas.microsoft.com/office/drawing/2014/main" id="{AFA40516-45C0-4022-840D-B79731ACB9EB}"/>
              </a:ext>
            </a:extLst>
          </p:cNvPr>
          <p:cNvGraphicFramePr>
            <a:graphicFrameLocks noGrp="1"/>
          </p:cNvGraphicFramePr>
          <p:nvPr>
            <p:extLst>
              <p:ext uri="{D42A27DB-BD31-4B8C-83A1-F6EECF244321}">
                <p14:modId xmlns:p14="http://schemas.microsoft.com/office/powerpoint/2010/main" val="1308323467"/>
              </p:ext>
            </p:extLst>
          </p:nvPr>
        </p:nvGraphicFramePr>
        <p:xfrm>
          <a:off x="9907480" y="1569947"/>
          <a:ext cx="2146687" cy="3006210"/>
        </p:xfrm>
        <a:graphic>
          <a:graphicData uri="http://schemas.openxmlformats.org/drawingml/2006/table">
            <a:tbl>
              <a:tblPr firstRow="1" firstCol="1" bandRow="1"/>
              <a:tblGrid>
                <a:gridCol w="2146687">
                  <a:extLst>
                    <a:ext uri="{9D8B030D-6E8A-4147-A177-3AD203B41FA5}">
                      <a16:colId xmlns:a16="http://schemas.microsoft.com/office/drawing/2014/main" val="1816170113"/>
                    </a:ext>
                  </a:extLst>
                </a:gridCol>
              </a:tblGrid>
              <a:tr h="299241">
                <a:tc>
                  <a:txBody>
                    <a:bodyPr/>
                    <a:lstStyle/>
                    <a:p>
                      <a:pPr algn="ctr">
                        <a:lnSpc>
                          <a:spcPct val="130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Colour codes</a:t>
                      </a:r>
                      <a:endParaRPr lang="fi-FI"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5846285"/>
                  </a:ext>
                </a:extLst>
              </a:tr>
              <a:tr h="299241">
                <a:tc>
                  <a:txBody>
                    <a:bodyPr/>
                    <a:lstStyle/>
                    <a:p>
                      <a:pPr>
                        <a:lnSpc>
                          <a:spcPct val="130000"/>
                        </a:lnSpc>
                        <a:spcAft>
                          <a:spcPts val="800"/>
                        </a:spcAft>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Blue covers testing and evaluation focus</a:t>
                      </a:r>
                      <a:endParaRPr lang="fi-FI"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871943053"/>
                  </a:ext>
                </a:extLst>
              </a:tr>
              <a:tr h="955505">
                <a:tc>
                  <a:txBody>
                    <a:bodyPr/>
                    <a:lstStyle/>
                    <a:p>
                      <a:pPr>
                        <a:lnSpc>
                          <a:spcPct val="130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 covers access to public sector healthcare collaboration and understanding the customer</a:t>
                      </a:r>
                      <a:endParaRPr lang="fi-FI"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276234276"/>
                  </a:ext>
                </a:extLst>
              </a:tr>
              <a:tr h="306073">
                <a:tc>
                  <a:txBody>
                    <a:bodyPr/>
                    <a:lstStyle/>
                    <a:p>
                      <a:pPr>
                        <a:lnSpc>
                          <a:spcPct val="130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Gold covers internationalization and scaling</a:t>
                      </a:r>
                      <a:endParaRPr lang="fi-FI"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69718034"/>
                  </a:ext>
                </a:extLst>
              </a:tr>
              <a:tr h="306073">
                <a:tc>
                  <a:txBody>
                    <a:bodyPr/>
                    <a:lstStyle/>
                    <a:p>
                      <a:pPr>
                        <a:lnSpc>
                          <a:spcPct val="130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Grey covers funding</a:t>
                      </a:r>
                      <a:endParaRPr lang="fi-FI"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539514456"/>
                  </a:ext>
                </a:extLst>
              </a:tr>
              <a:tr h="306073">
                <a:tc>
                  <a:txBody>
                    <a:bodyPr/>
                    <a:lstStyle/>
                    <a:p>
                      <a:pPr>
                        <a:lnSpc>
                          <a:spcPct val="130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Yellow covers IPR</a:t>
                      </a:r>
                      <a:endParaRPr lang="fi-FI"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79118589"/>
                  </a:ext>
                </a:extLst>
              </a:tr>
            </a:tbl>
          </a:graphicData>
        </a:graphic>
      </p:graphicFrame>
      <p:sp>
        <p:nvSpPr>
          <p:cNvPr id="7" name="Platshållare för text 3">
            <a:extLst>
              <a:ext uri="{FF2B5EF4-FFF2-40B4-BE49-F238E27FC236}">
                <a16:creationId xmlns:a16="http://schemas.microsoft.com/office/drawing/2014/main" id="{BEF47984-DE15-463D-99D5-AE47680DE344}"/>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Tree>
    <p:extLst>
      <p:ext uri="{BB962C8B-B14F-4D97-AF65-F5344CB8AC3E}">
        <p14:creationId xmlns:p14="http://schemas.microsoft.com/office/powerpoint/2010/main" val="85159225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FC9BB0-9E17-423A-B1A5-3C4D8A52CDFD}"/>
              </a:ext>
            </a:extLst>
          </p:cNvPr>
          <p:cNvSpPr>
            <a:spLocks noGrp="1"/>
          </p:cNvSpPr>
          <p:nvPr>
            <p:ph type="title"/>
          </p:nvPr>
        </p:nvSpPr>
        <p:spPr/>
        <p:txBody>
          <a:bodyPr/>
          <a:lstStyle/>
          <a:p>
            <a:r>
              <a:rPr lang="sv-SE"/>
              <a:t>Company survey</a:t>
            </a:r>
          </a:p>
        </p:txBody>
      </p:sp>
      <p:sp>
        <p:nvSpPr>
          <p:cNvPr id="3" name="Platshållare för innehåll 2">
            <a:extLst>
              <a:ext uri="{FF2B5EF4-FFF2-40B4-BE49-F238E27FC236}">
                <a16:creationId xmlns:a16="http://schemas.microsoft.com/office/drawing/2014/main" id="{7B852E4A-66DE-49FE-BC21-A72E9C2F68E7}"/>
              </a:ext>
            </a:extLst>
          </p:cNvPr>
          <p:cNvSpPr>
            <a:spLocks noGrp="1"/>
          </p:cNvSpPr>
          <p:nvPr>
            <p:ph idx="1"/>
          </p:nvPr>
        </p:nvSpPr>
        <p:spPr>
          <a:xfrm>
            <a:off x="2617075" y="1628776"/>
            <a:ext cx="8587954" cy="3387108"/>
          </a:xfrm>
        </p:spPr>
        <p:txBody>
          <a:bodyPr/>
          <a:lstStyle/>
          <a:p>
            <a:r>
              <a:rPr lang="en-US"/>
              <a:t>A survey of SMEs has been conducted; results so far:</a:t>
            </a:r>
          </a:p>
          <a:p>
            <a:pPr lvl="1"/>
            <a:r>
              <a:rPr lang="en-US"/>
              <a:t>75% startups</a:t>
            </a:r>
          </a:p>
          <a:p>
            <a:pPr lvl="1"/>
            <a:r>
              <a:rPr lang="en-US"/>
              <a:t>25% mature companies</a:t>
            </a:r>
          </a:p>
          <a:p>
            <a:endParaRPr lang="en-US"/>
          </a:p>
          <a:p>
            <a:r>
              <a:rPr lang="en-US"/>
              <a:t>80% of companies were already in the implementation phase (TRL 9)</a:t>
            </a:r>
          </a:p>
          <a:p>
            <a:endParaRPr lang="en-US"/>
          </a:p>
          <a:p>
            <a:r>
              <a:rPr lang="en-US"/>
              <a:t>Almost 100% had or were about to release a product on the market</a:t>
            </a:r>
          </a:p>
          <a:p>
            <a:endParaRPr lang="sv-SE"/>
          </a:p>
        </p:txBody>
      </p:sp>
      <p:sp>
        <p:nvSpPr>
          <p:cNvPr id="6" name="Platshållare för text 3">
            <a:extLst>
              <a:ext uri="{FF2B5EF4-FFF2-40B4-BE49-F238E27FC236}">
                <a16:creationId xmlns:a16="http://schemas.microsoft.com/office/drawing/2014/main" id="{9CEAAD0C-8601-4EFC-A972-5FEA5AC69E5A}"/>
              </a:ext>
            </a:extLst>
          </p:cNvPr>
          <p:cNvSpPr>
            <a:spLocks noGrp="1"/>
          </p:cNvSpPr>
          <p:nvPr>
            <p:ph type="body" sz="quarter" idx="10"/>
          </p:nvPr>
        </p:nvSpPr>
        <p:spPr>
          <a:xfrm>
            <a:off x="239713" y="276224"/>
            <a:ext cx="1668462" cy="2582385"/>
          </a:xfrm>
        </p:spPr>
        <p:txBody>
          <a:bodyPr>
            <a:normAutofit/>
          </a:bodyPr>
          <a:lstStyle/>
          <a:p>
            <a:r>
              <a:rPr lang="en-US"/>
              <a:t>Challenges and bottlenecks in eHealth </a:t>
            </a:r>
          </a:p>
          <a:p>
            <a:r>
              <a:rPr lang="en-US"/>
              <a:t>– </a:t>
            </a:r>
          </a:p>
          <a:p>
            <a:r>
              <a:rPr lang="en-US"/>
              <a:t>Conclusions from the BSR-project DNA</a:t>
            </a:r>
            <a:endParaRPr lang="sv-SE"/>
          </a:p>
        </p:txBody>
      </p:sp>
    </p:spTree>
    <p:extLst>
      <p:ext uri="{BB962C8B-B14F-4D97-AF65-F5344CB8AC3E}">
        <p14:creationId xmlns:p14="http://schemas.microsoft.com/office/powerpoint/2010/main" val="423403075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theme/theme1.xml><?xml version="1.0" encoding="utf-8"?>
<a:theme xmlns:a="http://schemas.openxmlformats.org/drawingml/2006/main" name="InnovationSkane_PPT_template_v1.01">
  <a:themeElements>
    <a:clrScheme name="InnovationSkane">
      <a:dk1>
        <a:srgbClr val="343432"/>
      </a:dk1>
      <a:lt1>
        <a:sysClr val="window" lastClr="FFFFFF"/>
      </a:lt1>
      <a:dk2>
        <a:srgbClr val="000000"/>
      </a:dk2>
      <a:lt2>
        <a:srgbClr val="EBEBE9"/>
      </a:lt2>
      <a:accent1>
        <a:srgbClr val="E4051F"/>
      </a:accent1>
      <a:accent2>
        <a:srgbClr val="00A7DD"/>
      </a:accent2>
      <a:accent3>
        <a:srgbClr val="FFD500"/>
      </a:accent3>
      <a:accent4>
        <a:srgbClr val="6CB52D"/>
      </a:accent4>
      <a:accent5>
        <a:srgbClr val="B0358B"/>
      </a:accent5>
      <a:accent6>
        <a:srgbClr val="004A85"/>
      </a:accent6>
      <a:hlink>
        <a:srgbClr val="E4051F"/>
      </a:hlink>
      <a:folHlink>
        <a:srgbClr val="E4051F"/>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novationSkane_PPT_template_v1 02 [Skrivskyddad]" id="{0542F7B0-1367-40AA-9F23-BCAF943C4A62}" vid="{9EA5127F-D389-48D1-8202-0BFD7FF0AB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3B8B0F8CB51834099D56D748C12A577" ma:contentTypeVersion="13" ma:contentTypeDescription="Skapa ett nytt dokument." ma:contentTypeScope="" ma:versionID="6ea06c616f4bafecf81744743cd4d30a">
  <xsd:schema xmlns:xsd="http://www.w3.org/2001/XMLSchema" xmlns:xs="http://www.w3.org/2001/XMLSchema" xmlns:p="http://schemas.microsoft.com/office/2006/metadata/properties" xmlns:ns2="8f6f1c2a-5216-4a0e-9ab5-6c77b60fc7fb" xmlns:ns3="http://schemas.microsoft.com/sharepoint/v3/fields" xmlns:ns4="e07b027d-7588-4fa7-84d3-58a0a31ed1df" targetNamespace="http://schemas.microsoft.com/office/2006/metadata/properties" ma:root="true" ma:fieldsID="43e253713b9ce144c6e2f05241a3fd7e" ns2:_="" ns3:_="" ns4:_="">
    <xsd:import namespace="8f6f1c2a-5216-4a0e-9ab5-6c77b60fc7fb"/>
    <xsd:import namespace="http://schemas.microsoft.com/sharepoint/v3/fields"/>
    <xsd:import namespace="e07b027d-7588-4fa7-84d3-58a0a31ed1df"/>
    <xsd:element name="properties">
      <xsd:complexType>
        <xsd:sequence>
          <xsd:element name="documentManagement">
            <xsd:complexType>
              <xsd:all>
                <xsd:element ref="ns2:MediaServiceMetadata" minOccurs="0"/>
                <xsd:element ref="ns2:MediaServiceFastMetadata" minOccurs="0"/>
                <xsd:element ref="ns3:_Version"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4:SharedWithUsers" minOccurs="0"/>
                <xsd:element ref="ns4: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f1c2a-5216-4a0e-9ab5-6c77b60fc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0"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7b027d-7588-4fa7-84d3-58a0a31ed1df"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8f6f1c2a-5216-4a0e-9ab5-6c77b60fc7fb"/>
    <ds:schemaRef ds:uri="e07b027d-7588-4fa7-84d3-58a0a31ed1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34942FC-75AD-4605-A63C-9FAA2441FEDB}">
  <ds:schemaRefs>
    <ds:schemaRef ds:uri="8f6f1c2a-5216-4a0e-9ab5-6c77b60fc7fb"/>
    <ds:schemaRef ds:uri="e07b027d-7588-4fa7-84d3-58a0a31ed1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InnovationSkane_PPT_template_v1 02</Template>
  <TotalTime>0</TotalTime>
  <Words>1685</Words>
  <Application>Microsoft Office PowerPoint</Application>
  <PresentationFormat>Bredbild</PresentationFormat>
  <Paragraphs>228</Paragraphs>
  <Slides>16</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News Gothic MT</vt:lpstr>
      <vt:lpstr>InnovationSkane_PPT_template_v1.01</vt:lpstr>
      <vt:lpstr>Challenges and bottlenecks in eHealth – conclusions from the BSR-project DNA  </vt:lpstr>
      <vt:lpstr>PowerPoint-presentation</vt:lpstr>
      <vt:lpstr>GOALS</vt:lpstr>
      <vt:lpstr>EXAMPLES OF PROJECTS IN HEALTH &amp; HEALTHCARE</vt:lpstr>
      <vt:lpstr>Challenges and bottlenecks in eHealth – conclusions from the BSR-project DNA</vt:lpstr>
      <vt:lpstr>PowerPoint-presentation</vt:lpstr>
      <vt:lpstr>Desk research</vt:lpstr>
      <vt:lpstr>Desk research</vt:lpstr>
      <vt:lpstr>Company survey</vt:lpstr>
      <vt:lpstr>Company survey</vt:lpstr>
      <vt:lpstr>Company survey</vt:lpstr>
      <vt:lpstr>Supporting strategy documents</vt:lpstr>
      <vt:lpstr>PowerPoint-presentation</vt:lpstr>
      <vt:lpstr>Innovation pipeline with identified bottleneck areas</vt:lpstr>
      <vt:lpstr>Questions/comments?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Varumärkesplattform Innovation Skåne – skiss</dc:title>
  <dc:creator>Charlotta Ursing</dc:creator>
  <cp:lastModifiedBy>Fred Kjellson</cp:lastModifiedBy>
  <cp:revision>1</cp:revision>
  <cp:lastPrinted>2018-04-26T09:08:45Z</cp:lastPrinted>
  <dcterms:created xsi:type="dcterms:W3CDTF">2016-08-23T10:57:15Z</dcterms:created>
  <dcterms:modified xsi:type="dcterms:W3CDTF">2021-09-28T14:56:09Z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0x010100E3B8B0F8CB51834099D56D748C12A577</vt:lpwstr>
  </property>
</Properties>
</file>